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7" r:id="rId9"/>
    <p:sldId id="261" r:id="rId10"/>
    <p:sldId id="262" r:id="rId11"/>
    <p:sldId id="263" r:id="rId12"/>
    <p:sldId id="264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4BB32C-A1EC-794C-A884-2A69A74B85D7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2A15C4-CE90-9040-B65D-CA0803B70B80}">
      <dgm:prSet phldrT="[Text]"/>
      <dgm:spPr/>
      <dgm:t>
        <a:bodyPr/>
        <a:lstStyle/>
        <a:p>
          <a:r>
            <a:rPr lang="en-US" dirty="0" smtClean="0"/>
            <a:t>Output Folder</a:t>
          </a:r>
          <a:endParaRPr lang="en-US" dirty="0"/>
        </a:p>
      </dgm:t>
    </dgm:pt>
    <dgm:pt modelId="{171538E1-EB4B-3541-80C5-611ADD8CD2F8}" type="parTrans" cxnId="{F215D157-F2CC-5F45-BC77-B096BDCA5C4E}">
      <dgm:prSet/>
      <dgm:spPr/>
      <dgm:t>
        <a:bodyPr/>
        <a:lstStyle/>
        <a:p>
          <a:endParaRPr lang="en-US"/>
        </a:p>
      </dgm:t>
    </dgm:pt>
    <dgm:pt modelId="{3B3C1C3C-9C10-744C-ABCF-79CE29188826}" type="sibTrans" cxnId="{F215D157-F2CC-5F45-BC77-B096BDCA5C4E}">
      <dgm:prSet/>
      <dgm:spPr/>
      <dgm:t>
        <a:bodyPr/>
        <a:lstStyle/>
        <a:p>
          <a:endParaRPr lang="en-US"/>
        </a:p>
      </dgm:t>
    </dgm:pt>
    <dgm:pt modelId="{D5EEC091-5B0D-F844-828F-BCE023AE4384}">
      <dgm:prSet phldrT="[Text]"/>
      <dgm:spPr/>
      <dgm:t>
        <a:bodyPr/>
        <a:lstStyle/>
        <a:p>
          <a:r>
            <a:rPr lang="en-US" dirty="0" smtClean="0"/>
            <a:t>Cases	</a:t>
          </a:r>
          <a:endParaRPr lang="en-US" dirty="0"/>
        </a:p>
      </dgm:t>
    </dgm:pt>
    <dgm:pt modelId="{D9B81DA2-2B4A-A54C-84B5-5B40BBA68428}" type="parTrans" cxnId="{7EDB3D45-2360-574D-B37C-F1FE1EE93874}">
      <dgm:prSet/>
      <dgm:spPr/>
      <dgm:t>
        <a:bodyPr/>
        <a:lstStyle/>
        <a:p>
          <a:endParaRPr lang="en-US"/>
        </a:p>
      </dgm:t>
    </dgm:pt>
    <dgm:pt modelId="{58D1025F-FBDC-D649-AFD7-A4E71532CB94}" type="sibTrans" cxnId="{7EDB3D45-2360-574D-B37C-F1FE1EE93874}">
      <dgm:prSet/>
      <dgm:spPr/>
      <dgm:t>
        <a:bodyPr/>
        <a:lstStyle/>
        <a:p>
          <a:endParaRPr lang="en-US"/>
        </a:p>
      </dgm:t>
    </dgm:pt>
    <dgm:pt modelId="{54545C41-A7F5-9946-9BE4-70A67AFE79EA}">
      <dgm:prSet phldrT="[Text]"/>
      <dgm:spPr/>
      <dgm:t>
        <a:bodyPr/>
        <a:lstStyle/>
        <a:p>
          <a:r>
            <a:rPr lang="en-US" dirty="0" smtClean="0"/>
            <a:t>CASE1</a:t>
          </a:r>
          <a:endParaRPr lang="en-US" dirty="0"/>
        </a:p>
      </dgm:t>
    </dgm:pt>
    <dgm:pt modelId="{C8970522-2062-5346-9CA6-F1BA4568424F}" type="parTrans" cxnId="{7B241864-2A73-7D44-8324-E5DB9566C64F}">
      <dgm:prSet/>
      <dgm:spPr/>
      <dgm:t>
        <a:bodyPr/>
        <a:lstStyle/>
        <a:p>
          <a:endParaRPr lang="en-US"/>
        </a:p>
      </dgm:t>
    </dgm:pt>
    <dgm:pt modelId="{724678B3-B238-3444-8B7B-21130D61CE93}" type="sibTrans" cxnId="{7B241864-2A73-7D44-8324-E5DB9566C64F}">
      <dgm:prSet/>
      <dgm:spPr/>
      <dgm:t>
        <a:bodyPr/>
        <a:lstStyle/>
        <a:p>
          <a:endParaRPr lang="en-US"/>
        </a:p>
      </dgm:t>
    </dgm:pt>
    <dgm:pt modelId="{BAE5AADB-F794-EE4C-872A-F3B53BB5FCC5}">
      <dgm:prSet phldrT="[Text]"/>
      <dgm:spPr/>
      <dgm:t>
        <a:bodyPr/>
        <a:lstStyle/>
        <a:p>
          <a:r>
            <a:rPr lang="en-US" dirty="0" smtClean="0"/>
            <a:t>CASE2</a:t>
          </a:r>
          <a:endParaRPr lang="en-US" dirty="0"/>
        </a:p>
      </dgm:t>
    </dgm:pt>
    <dgm:pt modelId="{D0173627-BF05-1649-BD78-9D77E64E7BAF}" type="parTrans" cxnId="{671E34CD-9AC0-324E-9DA0-E4800DA8A45D}">
      <dgm:prSet/>
      <dgm:spPr/>
      <dgm:t>
        <a:bodyPr/>
        <a:lstStyle/>
        <a:p>
          <a:endParaRPr lang="en-US"/>
        </a:p>
      </dgm:t>
    </dgm:pt>
    <dgm:pt modelId="{0C13D796-4A6B-6A42-92D0-487D067AEF74}" type="sibTrans" cxnId="{671E34CD-9AC0-324E-9DA0-E4800DA8A45D}">
      <dgm:prSet/>
      <dgm:spPr/>
      <dgm:t>
        <a:bodyPr/>
        <a:lstStyle/>
        <a:p>
          <a:endParaRPr lang="en-US"/>
        </a:p>
      </dgm:t>
    </dgm:pt>
    <dgm:pt modelId="{DA3AA80B-9694-2044-8368-ACFE7000508C}">
      <dgm:prSet phldrT="[Text]"/>
      <dgm:spPr/>
      <dgm:t>
        <a:bodyPr/>
        <a:lstStyle/>
        <a:p>
          <a:r>
            <a:rPr lang="en-US" dirty="0" err="1" smtClean="0"/>
            <a:t>FiberProfiles</a:t>
          </a:r>
          <a:endParaRPr lang="en-US" dirty="0"/>
        </a:p>
      </dgm:t>
    </dgm:pt>
    <dgm:pt modelId="{BFBF4308-B5AB-FD4A-95C6-9F6669750B02}" type="parTrans" cxnId="{B4A1E52C-0A9B-A547-B95C-5662B9D055BE}">
      <dgm:prSet/>
      <dgm:spPr/>
      <dgm:t>
        <a:bodyPr/>
        <a:lstStyle/>
        <a:p>
          <a:endParaRPr lang="en-US"/>
        </a:p>
      </dgm:t>
    </dgm:pt>
    <dgm:pt modelId="{7040861A-5FCE-C14E-8395-9387A7168E8E}" type="sibTrans" cxnId="{B4A1E52C-0A9B-A547-B95C-5662B9D055BE}">
      <dgm:prSet/>
      <dgm:spPr/>
      <dgm:t>
        <a:bodyPr/>
        <a:lstStyle/>
        <a:p>
          <a:endParaRPr lang="en-US"/>
        </a:p>
      </dgm:t>
    </dgm:pt>
    <dgm:pt modelId="{C09209D0-95E9-BE46-9177-43631BB9308D}">
      <dgm:prSet phldrT="[Text]"/>
      <dgm:spPr/>
      <dgm:t>
        <a:bodyPr/>
        <a:lstStyle/>
        <a:p>
          <a:r>
            <a:rPr lang="en-US" dirty="0" smtClean="0"/>
            <a:t>Fiber1</a:t>
          </a:r>
          <a:endParaRPr lang="en-US" dirty="0"/>
        </a:p>
      </dgm:t>
    </dgm:pt>
    <dgm:pt modelId="{0E2BAEBC-7CFF-CB45-97EC-86DEACB9E77C}" type="parTrans" cxnId="{0E427EE9-6C7E-444A-B9F7-940A75ACAD4E}">
      <dgm:prSet/>
      <dgm:spPr/>
      <dgm:t>
        <a:bodyPr/>
        <a:lstStyle/>
        <a:p>
          <a:endParaRPr lang="en-US"/>
        </a:p>
      </dgm:t>
    </dgm:pt>
    <dgm:pt modelId="{6DFD25B0-1D32-ED42-B021-51CFA936B598}" type="sibTrans" cxnId="{0E427EE9-6C7E-444A-B9F7-940A75ACAD4E}">
      <dgm:prSet/>
      <dgm:spPr/>
      <dgm:t>
        <a:bodyPr/>
        <a:lstStyle/>
        <a:p>
          <a:endParaRPr lang="en-US"/>
        </a:p>
      </dgm:t>
    </dgm:pt>
    <dgm:pt modelId="{838ECD46-7445-7146-B4A0-9745A510FBA8}">
      <dgm:prSet/>
      <dgm:spPr/>
      <dgm:t>
        <a:bodyPr/>
        <a:lstStyle/>
        <a:p>
          <a:r>
            <a:rPr lang="en-US" dirty="0" smtClean="0"/>
            <a:t>CSV File </a:t>
          </a:r>
          <a:r>
            <a:rPr lang="en-US" dirty="0" err="1" smtClean="0"/>
            <a:t>autosave</a:t>
          </a:r>
          <a:endParaRPr lang="en-US" dirty="0"/>
        </a:p>
      </dgm:t>
    </dgm:pt>
    <dgm:pt modelId="{F6A6A9BA-E27A-1B49-A93F-CD9759CAA3AA}" type="parTrans" cxnId="{4A5D2DF1-EE22-B640-A708-CAC94BF3E030}">
      <dgm:prSet/>
      <dgm:spPr/>
      <dgm:t>
        <a:bodyPr/>
        <a:lstStyle/>
        <a:p>
          <a:endParaRPr lang="en-US"/>
        </a:p>
      </dgm:t>
    </dgm:pt>
    <dgm:pt modelId="{7A3EB5E2-C263-724A-BCAB-129EEC01FA68}" type="sibTrans" cxnId="{4A5D2DF1-EE22-B640-A708-CAC94BF3E030}">
      <dgm:prSet/>
      <dgm:spPr/>
      <dgm:t>
        <a:bodyPr/>
        <a:lstStyle/>
        <a:p>
          <a:endParaRPr lang="en-US"/>
        </a:p>
      </dgm:t>
    </dgm:pt>
    <dgm:pt modelId="{B802C687-BAFB-6246-99F3-26FC2A142720}">
      <dgm:prSet/>
      <dgm:spPr/>
      <dgm:t>
        <a:bodyPr/>
        <a:lstStyle/>
        <a:p>
          <a:r>
            <a:rPr lang="en-US" dirty="0" smtClean="0"/>
            <a:t>CSV parameters text file </a:t>
          </a:r>
          <a:r>
            <a:rPr lang="en-US" dirty="0" err="1" smtClean="0"/>
            <a:t>autosave</a:t>
          </a:r>
          <a:endParaRPr lang="en-US" dirty="0"/>
        </a:p>
      </dgm:t>
    </dgm:pt>
    <dgm:pt modelId="{18338ABF-77F5-7B47-839D-DA9213513C6E}" type="parTrans" cxnId="{A103CC5E-00F0-D74E-B09F-62571AF060EB}">
      <dgm:prSet/>
      <dgm:spPr/>
      <dgm:t>
        <a:bodyPr/>
        <a:lstStyle/>
        <a:p>
          <a:endParaRPr lang="en-US"/>
        </a:p>
      </dgm:t>
    </dgm:pt>
    <dgm:pt modelId="{DDC81C70-6BD7-FA46-BDA1-43C1710C496B}" type="sibTrans" cxnId="{A103CC5E-00F0-D74E-B09F-62571AF060EB}">
      <dgm:prSet/>
      <dgm:spPr/>
      <dgm:t>
        <a:bodyPr/>
        <a:lstStyle/>
        <a:p>
          <a:endParaRPr lang="en-US"/>
        </a:p>
      </dgm:t>
    </dgm:pt>
    <dgm:pt modelId="{23F3C3E7-810F-E840-B0E5-128606A97158}">
      <dgm:prSet/>
      <dgm:spPr/>
      <dgm:t>
        <a:bodyPr/>
        <a:lstStyle/>
        <a:p>
          <a:r>
            <a:rPr lang="en-US" dirty="0" smtClean="0"/>
            <a:t>Fiber1.vtk</a:t>
          </a:r>
          <a:endParaRPr lang="en-US" dirty="0"/>
        </a:p>
      </dgm:t>
    </dgm:pt>
    <dgm:pt modelId="{7DD5D1C6-F305-654D-AE66-8981CEE27CF8}" type="parTrans" cxnId="{366C48E7-E787-D644-A80F-9E87549B5895}">
      <dgm:prSet/>
      <dgm:spPr/>
      <dgm:t>
        <a:bodyPr/>
        <a:lstStyle/>
        <a:p>
          <a:endParaRPr lang="en-US"/>
        </a:p>
      </dgm:t>
    </dgm:pt>
    <dgm:pt modelId="{096EEB65-6C50-5249-B7AF-562B981D0D3A}" type="sibTrans" cxnId="{366C48E7-E787-D644-A80F-9E87549B5895}">
      <dgm:prSet/>
      <dgm:spPr/>
      <dgm:t>
        <a:bodyPr/>
        <a:lstStyle/>
        <a:p>
          <a:endParaRPr lang="en-US"/>
        </a:p>
      </dgm:t>
    </dgm:pt>
    <dgm:pt modelId="{C44A9AD0-2827-BE46-89EE-E26661711475}">
      <dgm:prSet/>
      <dgm:spPr/>
      <dgm:t>
        <a:bodyPr/>
        <a:lstStyle/>
        <a:p>
          <a:r>
            <a:rPr lang="en-US" dirty="0" smtClean="0"/>
            <a:t>Fiber2.vtk</a:t>
          </a:r>
          <a:endParaRPr lang="en-US" dirty="0"/>
        </a:p>
      </dgm:t>
    </dgm:pt>
    <dgm:pt modelId="{59861C65-99DA-4147-927C-786B0BC3817A}" type="parTrans" cxnId="{80984C28-862F-C043-90A1-693052A74255}">
      <dgm:prSet/>
      <dgm:spPr/>
      <dgm:t>
        <a:bodyPr/>
        <a:lstStyle/>
        <a:p>
          <a:endParaRPr lang="en-US"/>
        </a:p>
      </dgm:t>
    </dgm:pt>
    <dgm:pt modelId="{FAD4122F-FFB1-C845-BF54-736A071B835E}" type="sibTrans" cxnId="{80984C28-862F-C043-90A1-693052A74255}">
      <dgm:prSet/>
      <dgm:spPr/>
      <dgm:t>
        <a:bodyPr/>
        <a:lstStyle/>
        <a:p>
          <a:endParaRPr lang="en-US"/>
        </a:p>
      </dgm:t>
    </dgm:pt>
    <dgm:pt modelId="{0C25E156-4313-614C-8DE6-B620EC3B557A}">
      <dgm:prSet/>
      <dgm:spPr/>
      <dgm:t>
        <a:bodyPr/>
        <a:lstStyle/>
        <a:p>
          <a:r>
            <a:rPr lang="en-US" dirty="0" smtClean="0"/>
            <a:t>Fiber1.fvp</a:t>
          </a:r>
          <a:endParaRPr lang="en-US" dirty="0"/>
        </a:p>
      </dgm:t>
    </dgm:pt>
    <dgm:pt modelId="{67E22E18-D40C-C349-B05F-52833DF5E653}" type="parTrans" cxnId="{3328A66A-2BAD-044A-960B-AED356B9B6D2}">
      <dgm:prSet/>
      <dgm:spPr/>
      <dgm:t>
        <a:bodyPr/>
        <a:lstStyle/>
        <a:p>
          <a:endParaRPr lang="en-US"/>
        </a:p>
      </dgm:t>
    </dgm:pt>
    <dgm:pt modelId="{9C333485-24F5-F347-A0DC-BCEEDB8B018C}" type="sibTrans" cxnId="{3328A66A-2BAD-044A-960B-AED356B9B6D2}">
      <dgm:prSet/>
      <dgm:spPr/>
      <dgm:t>
        <a:bodyPr/>
        <a:lstStyle/>
        <a:p>
          <a:endParaRPr lang="en-US"/>
        </a:p>
      </dgm:t>
    </dgm:pt>
    <dgm:pt modelId="{DDCAA5A3-41F3-9043-8735-103CE9D52EBF}">
      <dgm:prSet/>
      <dgm:spPr/>
      <dgm:t>
        <a:bodyPr/>
        <a:lstStyle/>
        <a:p>
          <a:r>
            <a:rPr lang="en-US" dirty="0" smtClean="0"/>
            <a:t>Fiber2</a:t>
          </a:r>
          <a:endParaRPr lang="en-US" dirty="0"/>
        </a:p>
      </dgm:t>
    </dgm:pt>
    <dgm:pt modelId="{DED9AFE3-D4C2-8844-8D42-28CA19AA450B}" type="parTrans" cxnId="{C29F0F3B-B894-9047-AE7C-FF6DF38C1709}">
      <dgm:prSet/>
      <dgm:spPr/>
      <dgm:t>
        <a:bodyPr/>
        <a:lstStyle/>
        <a:p>
          <a:endParaRPr lang="en-US"/>
        </a:p>
      </dgm:t>
    </dgm:pt>
    <dgm:pt modelId="{4D0C0CD4-A9CF-DE44-AC0C-A54059F6EE21}" type="sibTrans" cxnId="{C29F0F3B-B894-9047-AE7C-FF6DF38C1709}">
      <dgm:prSet/>
      <dgm:spPr/>
      <dgm:t>
        <a:bodyPr/>
        <a:lstStyle/>
        <a:p>
          <a:endParaRPr lang="en-US"/>
        </a:p>
      </dgm:t>
    </dgm:pt>
    <dgm:pt modelId="{F2CC8186-23D6-7449-8CD3-D0BB7DA3BA0F}">
      <dgm:prSet/>
      <dgm:spPr/>
      <dgm:t>
        <a:bodyPr/>
        <a:lstStyle/>
        <a:p>
          <a:r>
            <a:rPr lang="en-US" dirty="0" smtClean="0"/>
            <a:t>Property1.csv</a:t>
          </a:r>
          <a:endParaRPr lang="en-US" dirty="0"/>
        </a:p>
      </dgm:t>
    </dgm:pt>
    <dgm:pt modelId="{9ACEBC7F-49EB-1440-82F1-CF656508D7A8}" type="parTrans" cxnId="{92BD9D89-C32E-A345-8861-4286AE3A6DA3}">
      <dgm:prSet/>
      <dgm:spPr/>
      <dgm:t>
        <a:bodyPr/>
        <a:lstStyle/>
        <a:p>
          <a:endParaRPr lang="en-US"/>
        </a:p>
      </dgm:t>
    </dgm:pt>
    <dgm:pt modelId="{10E11FBB-B9D5-AC4C-9B6E-103587171FC5}" type="sibTrans" cxnId="{92BD9D89-C32E-A345-8861-4286AE3A6DA3}">
      <dgm:prSet/>
      <dgm:spPr/>
      <dgm:t>
        <a:bodyPr/>
        <a:lstStyle/>
        <a:p>
          <a:endParaRPr lang="en-US"/>
        </a:p>
      </dgm:t>
    </dgm:pt>
    <dgm:pt modelId="{0911C7DA-601B-7941-8710-B049644B8A85}">
      <dgm:prSet/>
      <dgm:spPr/>
      <dgm:t>
        <a:bodyPr/>
        <a:lstStyle/>
        <a:p>
          <a:r>
            <a:rPr lang="en-US" dirty="0" smtClean="0"/>
            <a:t>Property2.csv</a:t>
          </a:r>
          <a:endParaRPr lang="en-US" dirty="0"/>
        </a:p>
      </dgm:t>
    </dgm:pt>
    <dgm:pt modelId="{40E0154E-3E1B-BC4A-9E27-AF0FEA5BEE5F}" type="parTrans" cxnId="{628CA3A0-1065-544F-8B1A-EDCE17FF69A4}">
      <dgm:prSet/>
      <dgm:spPr/>
      <dgm:t>
        <a:bodyPr/>
        <a:lstStyle/>
        <a:p>
          <a:endParaRPr lang="en-US"/>
        </a:p>
      </dgm:t>
    </dgm:pt>
    <dgm:pt modelId="{E7E38A89-3C6A-D74F-9B47-A22045D248D7}" type="sibTrans" cxnId="{628CA3A0-1065-544F-8B1A-EDCE17FF69A4}">
      <dgm:prSet/>
      <dgm:spPr/>
      <dgm:t>
        <a:bodyPr/>
        <a:lstStyle/>
        <a:p>
          <a:endParaRPr lang="en-US"/>
        </a:p>
      </dgm:t>
    </dgm:pt>
    <dgm:pt modelId="{F7D748AE-ED53-674A-BE40-AA2220D769FE}" type="pres">
      <dgm:prSet presAssocID="{E54BB32C-A1EC-794C-A884-2A69A74B85D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E956A1-F54E-D742-AAA3-028DD57BF3D6}" type="pres">
      <dgm:prSet presAssocID="{182A15C4-CE90-9040-B65D-CA0803B70B80}" presName="hierRoot1" presStyleCnt="0"/>
      <dgm:spPr/>
    </dgm:pt>
    <dgm:pt modelId="{22057372-58FC-F945-81C7-D1CCAF7E70D4}" type="pres">
      <dgm:prSet presAssocID="{182A15C4-CE90-9040-B65D-CA0803B70B80}" presName="composite" presStyleCnt="0"/>
      <dgm:spPr/>
    </dgm:pt>
    <dgm:pt modelId="{C3D84C1C-30B9-E74D-A105-9EA7C05F03D7}" type="pres">
      <dgm:prSet presAssocID="{182A15C4-CE90-9040-B65D-CA0803B70B80}" presName="background" presStyleLbl="node0" presStyleIdx="0" presStyleCnt="1"/>
      <dgm:spPr/>
    </dgm:pt>
    <dgm:pt modelId="{D835A348-9DE6-A641-BE49-A4E88FD0423B}" type="pres">
      <dgm:prSet presAssocID="{182A15C4-CE90-9040-B65D-CA0803B70B8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119305-D752-7F4B-A2C4-89D70B962401}" type="pres">
      <dgm:prSet presAssocID="{182A15C4-CE90-9040-B65D-CA0803B70B80}" presName="hierChild2" presStyleCnt="0"/>
      <dgm:spPr/>
    </dgm:pt>
    <dgm:pt modelId="{1B90890E-C8CE-EC40-BB78-BC5B7DC21331}" type="pres">
      <dgm:prSet presAssocID="{D9B81DA2-2B4A-A54C-84B5-5B40BBA68428}" presName="Name10" presStyleLbl="parChTrans1D2" presStyleIdx="0" presStyleCnt="4"/>
      <dgm:spPr/>
      <dgm:t>
        <a:bodyPr/>
        <a:lstStyle/>
        <a:p>
          <a:endParaRPr lang="en-US"/>
        </a:p>
      </dgm:t>
    </dgm:pt>
    <dgm:pt modelId="{9ADCA371-1519-684D-9944-13326EAC853C}" type="pres">
      <dgm:prSet presAssocID="{D5EEC091-5B0D-F844-828F-BCE023AE4384}" presName="hierRoot2" presStyleCnt="0"/>
      <dgm:spPr/>
    </dgm:pt>
    <dgm:pt modelId="{91DBBEA8-E587-004E-9B3A-6D6BAA4BFB9E}" type="pres">
      <dgm:prSet presAssocID="{D5EEC091-5B0D-F844-828F-BCE023AE4384}" presName="composite2" presStyleCnt="0"/>
      <dgm:spPr/>
    </dgm:pt>
    <dgm:pt modelId="{76181F9A-9FA9-A044-AF33-45534C102ADA}" type="pres">
      <dgm:prSet presAssocID="{D5EEC091-5B0D-F844-828F-BCE023AE4384}" presName="background2" presStyleLbl="node2" presStyleIdx="0" presStyleCnt="4"/>
      <dgm:spPr/>
    </dgm:pt>
    <dgm:pt modelId="{4A3F80F5-B43F-6849-830D-88AD92535553}" type="pres">
      <dgm:prSet presAssocID="{D5EEC091-5B0D-F844-828F-BCE023AE4384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97F83E-EC1F-B643-8EDA-1726EE28A294}" type="pres">
      <dgm:prSet presAssocID="{D5EEC091-5B0D-F844-828F-BCE023AE4384}" presName="hierChild3" presStyleCnt="0"/>
      <dgm:spPr/>
    </dgm:pt>
    <dgm:pt modelId="{29EB965F-38B0-1747-ACB0-625868BEE55D}" type="pres">
      <dgm:prSet presAssocID="{C8970522-2062-5346-9CA6-F1BA4568424F}" presName="Name17" presStyleLbl="parChTrans1D3" presStyleIdx="0" presStyleCnt="4"/>
      <dgm:spPr/>
      <dgm:t>
        <a:bodyPr/>
        <a:lstStyle/>
        <a:p>
          <a:endParaRPr lang="en-US"/>
        </a:p>
      </dgm:t>
    </dgm:pt>
    <dgm:pt modelId="{7C48B0E4-5237-C24E-B32D-95DB7493CC59}" type="pres">
      <dgm:prSet presAssocID="{54545C41-A7F5-9946-9BE4-70A67AFE79EA}" presName="hierRoot3" presStyleCnt="0"/>
      <dgm:spPr/>
    </dgm:pt>
    <dgm:pt modelId="{5216A153-FF40-3B4B-9C71-2D9D21FCB273}" type="pres">
      <dgm:prSet presAssocID="{54545C41-A7F5-9946-9BE4-70A67AFE79EA}" presName="composite3" presStyleCnt="0"/>
      <dgm:spPr/>
    </dgm:pt>
    <dgm:pt modelId="{CB2239F9-9FC1-AA44-9AB3-6D4A4FA863EC}" type="pres">
      <dgm:prSet presAssocID="{54545C41-A7F5-9946-9BE4-70A67AFE79EA}" presName="background3" presStyleLbl="node3" presStyleIdx="0" presStyleCnt="4"/>
      <dgm:spPr/>
    </dgm:pt>
    <dgm:pt modelId="{560849F6-943B-9940-9240-4CC08F99BDF7}" type="pres">
      <dgm:prSet presAssocID="{54545C41-A7F5-9946-9BE4-70A67AFE79EA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B64A12-F151-774B-9316-BA55DAD7B4A0}" type="pres">
      <dgm:prSet presAssocID="{54545C41-A7F5-9946-9BE4-70A67AFE79EA}" presName="hierChild4" presStyleCnt="0"/>
      <dgm:spPr/>
    </dgm:pt>
    <dgm:pt modelId="{0109AA14-40B3-4549-B025-65A0E22E1059}" type="pres">
      <dgm:prSet presAssocID="{7DD5D1C6-F305-654D-AE66-8981CEE27CF8}" presName="Name23" presStyleLbl="parChTrans1D4" presStyleIdx="0" presStyleCnt="5"/>
      <dgm:spPr/>
      <dgm:t>
        <a:bodyPr/>
        <a:lstStyle/>
        <a:p>
          <a:endParaRPr lang="en-US"/>
        </a:p>
      </dgm:t>
    </dgm:pt>
    <dgm:pt modelId="{CF07B820-AE47-5742-B2F8-6D04AB988FB8}" type="pres">
      <dgm:prSet presAssocID="{23F3C3E7-810F-E840-B0E5-128606A97158}" presName="hierRoot4" presStyleCnt="0"/>
      <dgm:spPr/>
    </dgm:pt>
    <dgm:pt modelId="{A4680F2D-725E-4B4E-8A60-EA21F09AE90C}" type="pres">
      <dgm:prSet presAssocID="{23F3C3E7-810F-E840-B0E5-128606A97158}" presName="composite4" presStyleCnt="0"/>
      <dgm:spPr/>
    </dgm:pt>
    <dgm:pt modelId="{AD33DA2B-3C68-794E-B965-876F68E6E8A2}" type="pres">
      <dgm:prSet presAssocID="{23F3C3E7-810F-E840-B0E5-128606A97158}" presName="background4" presStyleLbl="node4" presStyleIdx="0" presStyleCnt="5"/>
      <dgm:spPr/>
    </dgm:pt>
    <dgm:pt modelId="{F57B4FBD-C37C-1D40-BA8D-32F3A2CBF0F6}" type="pres">
      <dgm:prSet presAssocID="{23F3C3E7-810F-E840-B0E5-128606A97158}" presName="text4" presStyleLbl="fgAcc4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0D1839-2093-9845-8AE0-D6F6C1F95DC3}" type="pres">
      <dgm:prSet presAssocID="{23F3C3E7-810F-E840-B0E5-128606A97158}" presName="hierChild5" presStyleCnt="0"/>
      <dgm:spPr/>
    </dgm:pt>
    <dgm:pt modelId="{88C8B7C8-D262-2945-9341-46A1D96725DD}" type="pres">
      <dgm:prSet presAssocID="{67E22E18-D40C-C349-B05F-52833DF5E653}" presName="Name23" presStyleLbl="parChTrans1D4" presStyleIdx="1" presStyleCnt="5"/>
      <dgm:spPr/>
      <dgm:t>
        <a:bodyPr/>
        <a:lstStyle/>
        <a:p>
          <a:endParaRPr lang="en-US"/>
        </a:p>
      </dgm:t>
    </dgm:pt>
    <dgm:pt modelId="{4FFF87A0-011C-4843-83CE-7BD8F5C54902}" type="pres">
      <dgm:prSet presAssocID="{0C25E156-4313-614C-8DE6-B620EC3B557A}" presName="hierRoot4" presStyleCnt="0"/>
      <dgm:spPr/>
    </dgm:pt>
    <dgm:pt modelId="{00334B1F-5168-FA4D-8457-F3DF8410DE8C}" type="pres">
      <dgm:prSet presAssocID="{0C25E156-4313-614C-8DE6-B620EC3B557A}" presName="composite4" presStyleCnt="0"/>
      <dgm:spPr/>
    </dgm:pt>
    <dgm:pt modelId="{0F64800A-7801-9346-91D6-4E37C0D9DEA7}" type="pres">
      <dgm:prSet presAssocID="{0C25E156-4313-614C-8DE6-B620EC3B557A}" presName="background4" presStyleLbl="node4" presStyleIdx="1" presStyleCnt="5"/>
      <dgm:spPr/>
    </dgm:pt>
    <dgm:pt modelId="{1D6664BD-36E7-F145-9AC2-D75D6DCEE5F4}" type="pres">
      <dgm:prSet presAssocID="{0C25E156-4313-614C-8DE6-B620EC3B557A}" presName="text4" presStyleLbl="fgAcc4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F301B2-6F93-584D-A815-8CC78D394719}" type="pres">
      <dgm:prSet presAssocID="{0C25E156-4313-614C-8DE6-B620EC3B557A}" presName="hierChild5" presStyleCnt="0"/>
      <dgm:spPr/>
    </dgm:pt>
    <dgm:pt modelId="{04C6B37F-77A3-7A45-94B5-D03066FE204B}" type="pres">
      <dgm:prSet presAssocID="{59861C65-99DA-4147-927C-786B0BC3817A}" presName="Name23" presStyleLbl="parChTrans1D4" presStyleIdx="2" presStyleCnt="5"/>
      <dgm:spPr/>
      <dgm:t>
        <a:bodyPr/>
        <a:lstStyle/>
        <a:p>
          <a:endParaRPr lang="en-US"/>
        </a:p>
      </dgm:t>
    </dgm:pt>
    <dgm:pt modelId="{A7925D92-3EAC-8D45-9C01-4C5CA4087D44}" type="pres">
      <dgm:prSet presAssocID="{C44A9AD0-2827-BE46-89EE-E26661711475}" presName="hierRoot4" presStyleCnt="0"/>
      <dgm:spPr/>
    </dgm:pt>
    <dgm:pt modelId="{FE063E1C-B547-AB48-9FAE-0EA9B0A5689E}" type="pres">
      <dgm:prSet presAssocID="{C44A9AD0-2827-BE46-89EE-E26661711475}" presName="composite4" presStyleCnt="0"/>
      <dgm:spPr/>
    </dgm:pt>
    <dgm:pt modelId="{BE6DD899-7A00-C447-AE66-E4A72C51E80E}" type="pres">
      <dgm:prSet presAssocID="{C44A9AD0-2827-BE46-89EE-E26661711475}" presName="background4" presStyleLbl="node4" presStyleIdx="2" presStyleCnt="5"/>
      <dgm:spPr/>
    </dgm:pt>
    <dgm:pt modelId="{6163A059-0D94-0646-AC0D-1D6E4271EC35}" type="pres">
      <dgm:prSet presAssocID="{C44A9AD0-2827-BE46-89EE-E26661711475}" presName="text4" presStyleLbl="fgAcc4" presStyleIdx="2" presStyleCnt="5" custLinFactNeighborX="-2722" custLinFactNeighborY="-85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9CC145-2E34-5A4B-842E-B22D515BB4B7}" type="pres">
      <dgm:prSet presAssocID="{C44A9AD0-2827-BE46-89EE-E26661711475}" presName="hierChild5" presStyleCnt="0"/>
      <dgm:spPr/>
    </dgm:pt>
    <dgm:pt modelId="{E72ABFDD-7322-6444-8945-85B46315F6D2}" type="pres">
      <dgm:prSet presAssocID="{D0173627-BF05-1649-BD78-9D77E64E7BAF}" presName="Name17" presStyleLbl="parChTrans1D3" presStyleIdx="1" presStyleCnt="4"/>
      <dgm:spPr/>
      <dgm:t>
        <a:bodyPr/>
        <a:lstStyle/>
        <a:p>
          <a:endParaRPr lang="en-US"/>
        </a:p>
      </dgm:t>
    </dgm:pt>
    <dgm:pt modelId="{45F4E161-57A5-E04C-A1C1-2418012A7D2C}" type="pres">
      <dgm:prSet presAssocID="{BAE5AADB-F794-EE4C-872A-F3B53BB5FCC5}" presName="hierRoot3" presStyleCnt="0"/>
      <dgm:spPr/>
    </dgm:pt>
    <dgm:pt modelId="{DCEAA862-BB97-F74B-803C-3B6DD50130C4}" type="pres">
      <dgm:prSet presAssocID="{BAE5AADB-F794-EE4C-872A-F3B53BB5FCC5}" presName="composite3" presStyleCnt="0"/>
      <dgm:spPr/>
    </dgm:pt>
    <dgm:pt modelId="{42B8FF53-E247-F948-9C70-9DE84359ED72}" type="pres">
      <dgm:prSet presAssocID="{BAE5AADB-F794-EE4C-872A-F3B53BB5FCC5}" presName="background3" presStyleLbl="node3" presStyleIdx="1" presStyleCnt="4"/>
      <dgm:spPr/>
    </dgm:pt>
    <dgm:pt modelId="{4F5597BB-6936-324A-AC01-5E7E9CFD6901}" type="pres">
      <dgm:prSet presAssocID="{BAE5AADB-F794-EE4C-872A-F3B53BB5FCC5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911804-E91C-744F-A005-95713464A3FD}" type="pres">
      <dgm:prSet presAssocID="{BAE5AADB-F794-EE4C-872A-F3B53BB5FCC5}" presName="hierChild4" presStyleCnt="0"/>
      <dgm:spPr/>
    </dgm:pt>
    <dgm:pt modelId="{5710E931-7CC2-7A42-8341-058980A01C8D}" type="pres">
      <dgm:prSet presAssocID="{BFBF4308-B5AB-FD4A-95C6-9F6669750B02}" presName="Name10" presStyleLbl="parChTrans1D2" presStyleIdx="1" presStyleCnt="4"/>
      <dgm:spPr/>
      <dgm:t>
        <a:bodyPr/>
        <a:lstStyle/>
        <a:p>
          <a:endParaRPr lang="en-US"/>
        </a:p>
      </dgm:t>
    </dgm:pt>
    <dgm:pt modelId="{96821039-79C3-C349-A42F-3DC76A29AA4F}" type="pres">
      <dgm:prSet presAssocID="{DA3AA80B-9694-2044-8368-ACFE7000508C}" presName="hierRoot2" presStyleCnt="0"/>
      <dgm:spPr/>
    </dgm:pt>
    <dgm:pt modelId="{E0FEE158-66F0-4747-889F-19074F4008F1}" type="pres">
      <dgm:prSet presAssocID="{DA3AA80B-9694-2044-8368-ACFE7000508C}" presName="composite2" presStyleCnt="0"/>
      <dgm:spPr/>
    </dgm:pt>
    <dgm:pt modelId="{F93F2907-0A7D-4E4D-9A40-958272176221}" type="pres">
      <dgm:prSet presAssocID="{DA3AA80B-9694-2044-8368-ACFE7000508C}" presName="background2" presStyleLbl="node2" presStyleIdx="1" presStyleCnt="4"/>
      <dgm:spPr/>
    </dgm:pt>
    <dgm:pt modelId="{409B672A-55B4-1342-86B5-57C7AC4AC23F}" type="pres">
      <dgm:prSet presAssocID="{DA3AA80B-9694-2044-8368-ACFE7000508C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E195DF-DD11-5C40-A833-D26F3F9CEAC4}" type="pres">
      <dgm:prSet presAssocID="{DA3AA80B-9694-2044-8368-ACFE7000508C}" presName="hierChild3" presStyleCnt="0"/>
      <dgm:spPr/>
    </dgm:pt>
    <dgm:pt modelId="{5DB0BD7F-8312-AE41-80C3-D3D7B4AB4475}" type="pres">
      <dgm:prSet presAssocID="{0E2BAEBC-7CFF-CB45-97EC-86DEACB9E77C}" presName="Name17" presStyleLbl="parChTrans1D3" presStyleIdx="2" presStyleCnt="4"/>
      <dgm:spPr/>
      <dgm:t>
        <a:bodyPr/>
        <a:lstStyle/>
        <a:p>
          <a:endParaRPr lang="en-US"/>
        </a:p>
      </dgm:t>
    </dgm:pt>
    <dgm:pt modelId="{1356F67D-0D7F-D546-8D1E-5B25394116FB}" type="pres">
      <dgm:prSet presAssocID="{C09209D0-95E9-BE46-9177-43631BB9308D}" presName="hierRoot3" presStyleCnt="0"/>
      <dgm:spPr/>
    </dgm:pt>
    <dgm:pt modelId="{79F7BDCB-1896-3D42-B8F3-984E788B6EDA}" type="pres">
      <dgm:prSet presAssocID="{C09209D0-95E9-BE46-9177-43631BB9308D}" presName="composite3" presStyleCnt="0"/>
      <dgm:spPr/>
    </dgm:pt>
    <dgm:pt modelId="{39E39332-F852-2D40-8B46-DDE96D9B9973}" type="pres">
      <dgm:prSet presAssocID="{C09209D0-95E9-BE46-9177-43631BB9308D}" presName="background3" presStyleLbl="node3" presStyleIdx="2" presStyleCnt="4"/>
      <dgm:spPr/>
    </dgm:pt>
    <dgm:pt modelId="{D11C87A2-0FF3-7F4F-9C31-B30CCA77675E}" type="pres">
      <dgm:prSet presAssocID="{C09209D0-95E9-BE46-9177-43631BB9308D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CA248A-CA78-5D4A-BC54-EBE8E270A446}" type="pres">
      <dgm:prSet presAssocID="{C09209D0-95E9-BE46-9177-43631BB9308D}" presName="hierChild4" presStyleCnt="0"/>
      <dgm:spPr/>
    </dgm:pt>
    <dgm:pt modelId="{D6BD0A24-6373-8D4F-95FF-6494DBDDA50B}" type="pres">
      <dgm:prSet presAssocID="{9ACEBC7F-49EB-1440-82F1-CF656508D7A8}" presName="Name23" presStyleLbl="parChTrans1D4" presStyleIdx="3" presStyleCnt="5"/>
      <dgm:spPr/>
      <dgm:t>
        <a:bodyPr/>
        <a:lstStyle/>
        <a:p>
          <a:endParaRPr lang="en-US"/>
        </a:p>
      </dgm:t>
    </dgm:pt>
    <dgm:pt modelId="{E7DB5B1E-B7A2-EE4B-8977-01B1A4DE0241}" type="pres">
      <dgm:prSet presAssocID="{F2CC8186-23D6-7449-8CD3-D0BB7DA3BA0F}" presName="hierRoot4" presStyleCnt="0"/>
      <dgm:spPr/>
    </dgm:pt>
    <dgm:pt modelId="{F994A8E6-7DB3-0A47-8002-5F2A6CECE24B}" type="pres">
      <dgm:prSet presAssocID="{F2CC8186-23D6-7449-8CD3-D0BB7DA3BA0F}" presName="composite4" presStyleCnt="0"/>
      <dgm:spPr/>
    </dgm:pt>
    <dgm:pt modelId="{D4904647-1CA2-D341-8A52-4F0160433689}" type="pres">
      <dgm:prSet presAssocID="{F2CC8186-23D6-7449-8CD3-D0BB7DA3BA0F}" presName="background4" presStyleLbl="node4" presStyleIdx="3" presStyleCnt="5"/>
      <dgm:spPr/>
    </dgm:pt>
    <dgm:pt modelId="{0BF24298-C4E7-2147-9F20-201AA6DDA97C}" type="pres">
      <dgm:prSet presAssocID="{F2CC8186-23D6-7449-8CD3-D0BB7DA3BA0F}" presName="text4" presStyleLbl="fgAcc4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A0AE44-E33A-9741-80BA-18DA5BF8CBFA}" type="pres">
      <dgm:prSet presAssocID="{F2CC8186-23D6-7449-8CD3-D0BB7DA3BA0F}" presName="hierChild5" presStyleCnt="0"/>
      <dgm:spPr/>
    </dgm:pt>
    <dgm:pt modelId="{2CDEDE68-0230-884B-B913-DBE5D8B0D7AB}" type="pres">
      <dgm:prSet presAssocID="{40E0154E-3E1B-BC4A-9E27-AF0FEA5BEE5F}" presName="Name23" presStyleLbl="parChTrans1D4" presStyleIdx="4" presStyleCnt="5"/>
      <dgm:spPr/>
      <dgm:t>
        <a:bodyPr/>
        <a:lstStyle/>
        <a:p>
          <a:endParaRPr lang="en-US"/>
        </a:p>
      </dgm:t>
    </dgm:pt>
    <dgm:pt modelId="{EDE1AF74-CE88-1E4E-9957-8D1C7DCC83FC}" type="pres">
      <dgm:prSet presAssocID="{0911C7DA-601B-7941-8710-B049644B8A85}" presName="hierRoot4" presStyleCnt="0"/>
      <dgm:spPr/>
    </dgm:pt>
    <dgm:pt modelId="{D4AC3E9A-9032-CC44-8D4F-2E70E90087D8}" type="pres">
      <dgm:prSet presAssocID="{0911C7DA-601B-7941-8710-B049644B8A85}" presName="composite4" presStyleCnt="0"/>
      <dgm:spPr/>
    </dgm:pt>
    <dgm:pt modelId="{1F373D43-DDD7-C942-B296-05DDEADC1F26}" type="pres">
      <dgm:prSet presAssocID="{0911C7DA-601B-7941-8710-B049644B8A85}" presName="background4" presStyleLbl="node4" presStyleIdx="4" presStyleCnt="5"/>
      <dgm:spPr/>
    </dgm:pt>
    <dgm:pt modelId="{646EFB83-87FF-3C4A-848A-CF4ACA429745}" type="pres">
      <dgm:prSet presAssocID="{0911C7DA-601B-7941-8710-B049644B8A85}" presName="text4" presStyleLbl="fgAcc4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60F1DF-3128-6A45-A9C7-8967824B7719}" type="pres">
      <dgm:prSet presAssocID="{0911C7DA-601B-7941-8710-B049644B8A85}" presName="hierChild5" presStyleCnt="0"/>
      <dgm:spPr/>
    </dgm:pt>
    <dgm:pt modelId="{373933D0-4BC4-BC4B-BE7D-9C133C96D0C1}" type="pres">
      <dgm:prSet presAssocID="{DED9AFE3-D4C2-8844-8D42-28CA19AA450B}" presName="Name17" presStyleLbl="parChTrans1D3" presStyleIdx="3" presStyleCnt="4"/>
      <dgm:spPr/>
      <dgm:t>
        <a:bodyPr/>
        <a:lstStyle/>
        <a:p>
          <a:endParaRPr lang="en-US"/>
        </a:p>
      </dgm:t>
    </dgm:pt>
    <dgm:pt modelId="{F99FC852-AE32-EF4D-AA94-5529190F6E2A}" type="pres">
      <dgm:prSet presAssocID="{DDCAA5A3-41F3-9043-8735-103CE9D52EBF}" presName="hierRoot3" presStyleCnt="0"/>
      <dgm:spPr/>
    </dgm:pt>
    <dgm:pt modelId="{B05AB95B-0339-9841-9C32-666130AE2676}" type="pres">
      <dgm:prSet presAssocID="{DDCAA5A3-41F3-9043-8735-103CE9D52EBF}" presName="composite3" presStyleCnt="0"/>
      <dgm:spPr/>
    </dgm:pt>
    <dgm:pt modelId="{94CF344C-15D8-F948-A126-75BBC2CAE264}" type="pres">
      <dgm:prSet presAssocID="{DDCAA5A3-41F3-9043-8735-103CE9D52EBF}" presName="background3" presStyleLbl="node3" presStyleIdx="3" presStyleCnt="4"/>
      <dgm:spPr/>
    </dgm:pt>
    <dgm:pt modelId="{EB586464-C832-404C-8949-BCC2D10D1A8E}" type="pres">
      <dgm:prSet presAssocID="{DDCAA5A3-41F3-9043-8735-103CE9D52EBF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97DFCA-286B-3044-AB93-19E4374BF6F7}" type="pres">
      <dgm:prSet presAssocID="{DDCAA5A3-41F3-9043-8735-103CE9D52EBF}" presName="hierChild4" presStyleCnt="0"/>
      <dgm:spPr/>
    </dgm:pt>
    <dgm:pt modelId="{DA867ECB-DEDC-8D44-BE26-5604AB3B2091}" type="pres">
      <dgm:prSet presAssocID="{F6A6A9BA-E27A-1B49-A93F-CD9759CAA3AA}" presName="Name10" presStyleLbl="parChTrans1D2" presStyleIdx="2" presStyleCnt="4"/>
      <dgm:spPr/>
      <dgm:t>
        <a:bodyPr/>
        <a:lstStyle/>
        <a:p>
          <a:endParaRPr lang="en-US"/>
        </a:p>
      </dgm:t>
    </dgm:pt>
    <dgm:pt modelId="{A79AFAF2-BB33-3F44-903F-339670A9BEEB}" type="pres">
      <dgm:prSet presAssocID="{838ECD46-7445-7146-B4A0-9745A510FBA8}" presName="hierRoot2" presStyleCnt="0"/>
      <dgm:spPr/>
    </dgm:pt>
    <dgm:pt modelId="{11ABAA05-E998-094A-8C6D-40C1979A7589}" type="pres">
      <dgm:prSet presAssocID="{838ECD46-7445-7146-B4A0-9745A510FBA8}" presName="composite2" presStyleCnt="0"/>
      <dgm:spPr/>
    </dgm:pt>
    <dgm:pt modelId="{57B91319-2502-A148-966C-381D7161E519}" type="pres">
      <dgm:prSet presAssocID="{838ECD46-7445-7146-B4A0-9745A510FBA8}" presName="background2" presStyleLbl="node2" presStyleIdx="2" presStyleCnt="4"/>
      <dgm:spPr/>
    </dgm:pt>
    <dgm:pt modelId="{8BDDBBE1-6151-1E4D-9508-4B0BCED21091}" type="pres">
      <dgm:prSet presAssocID="{838ECD46-7445-7146-B4A0-9745A510FBA8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83DF02-5C4F-1742-8800-CAC1347EDDA2}" type="pres">
      <dgm:prSet presAssocID="{838ECD46-7445-7146-B4A0-9745A510FBA8}" presName="hierChild3" presStyleCnt="0"/>
      <dgm:spPr/>
    </dgm:pt>
    <dgm:pt modelId="{E9A318AE-F3F1-D242-9036-7312DD4CE0C9}" type="pres">
      <dgm:prSet presAssocID="{18338ABF-77F5-7B47-839D-DA9213513C6E}" presName="Name10" presStyleLbl="parChTrans1D2" presStyleIdx="3" presStyleCnt="4"/>
      <dgm:spPr/>
      <dgm:t>
        <a:bodyPr/>
        <a:lstStyle/>
        <a:p>
          <a:endParaRPr lang="en-US"/>
        </a:p>
      </dgm:t>
    </dgm:pt>
    <dgm:pt modelId="{D468B244-690E-054F-9B82-CF5FEEDB77C0}" type="pres">
      <dgm:prSet presAssocID="{B802C687-BAFB-6246-99F3-26FC2A142720}" presName="hierRoot2" presStyleCnt="0"/>
      <dgm:spPr/>
    </dgm:pt>
    <dgm:pt modelId="{591D842B-8D7B-4A43-8AFC-4EF3F97B2688}" type="pres">
      <dgm:prSet presAssocID="{B802C687-BAFB-6246-99F3-26FC2A142720}" presName="composite2" presStyleCnt="0"/>
      <dgm:spPr/>
    </dgm:pt>
    <dgm:pt modelId="{58039456-AE48-A04E-885D-3606BAC40050}" type="pres">
      <dgm:prSet presAssocID="{B802C687-BAFB-6246-99F3-26FC2A142720}" presName="background2" presStyleLbl="node2" presStyleIdx="3" presStyleCnt="4"/>
      <dgm:spPr/>
    </dgm:pt>
    <dgm:pt modelId="{F414D3A9-F463-4B48-83C6-5A9A2C74D77D}" type="pres">
      <dgm:prSet presAssocID="{B802C687-BAFB-6246-99F3-26FC2A142720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A94E9A-5804-4342-B661-0FF1EAE0420A}" type="pres">
      <dgm:prSet presAssocID="{B802C687-BAFB-6246-99F3-26FC2A142720}" presName="hierChild3" presStyleCnt="0"/>
      <dgm:spPr/>
    </dgm:pt>
  </dgm:ptLst>
  <dgm:cxnLst>
    <dgm:cxn modelId="{0FFB642A-FF5E-AB40-85AC-9D43E91BF857}" type="presOf" srcId="{C44A9AD0-2827-BE46-89EE-E26661711475}" destId="{6163A059-0D94-0646-AC0D-1D6E4271EC35}" srcOrd="0" destOrd="0" presId="urn:microsoft.com/office/officeart/2005/8/layout/hierarchy1"/>
    <dgm:cxn modelId="{7EDB3D45-2360-574D-B37C-F1FE1EE93874}" srcId="{182A15C4-CE90-9040-B65D-CA0803B70B80}" destId="{D5EEC091-5B0D-F844-828F-BCE023AE4384}" srcOrd="0" destOrd="0" parTransId="{D9B81DA2-2B4A-A54C-84B5-5B40BBA68428}" sibTransId="{58D1025F-FBDC-D649-AFD7-A4E71532CB94}"/>
    <dgm:cxn modelId="{872182D7-48EA-FD40-BFFF-04F6731A93DB}" type="presOf" srcId="{E54BB32C-A1EC-794C-A884-2A69A74B85D7}" destId="{F7D748AE-ED53-674A-BE40-AA2220D769FE}" srcOrd="0" destOrd="0" presId="urn:microsoft.com/office/officeart/2005/8/layout/hierarchy1"/>
    <dgm:cxn modelId="{A4450132-D1BE-6749-9BB1-C07069F405B8}" type="presOf" srcId="{DA3AA80B-9694-2044-8368-ACFE7000508C}" destId="{409B672A-55B4-1342-86B5-57C7AC4AC23F}" srcOrd="0" destOrd="0" presId="urn:microsoft.com/office/officeart/2005/8/layout/hierarchy1"/>
    <dgm:cxn modelId="{4A5D2DF1-EE22-B640-A708-CAC94BF3E030}" srcId="{182A15C4-CE90-9040-B65D-CA0803B70B80}" destId="{838ECD46-7445-7146-B4A0-9745A510FBA8}" srcOrd="2" destOrd="0" parTransId="{F6A6A9BA-E27A-1B49-A93F-CD9759CAA3AA}" sibTransId="{7A3EB5E2-C263-724A-BCAB-129EEC01FA68}"/>
    <dgm:cxn modelId="{01156DF2-B5C7-5647-BD91-626A067E6B2E}" type="presOf" srcId="{59861C65-99DA-4147-927C-786B0BC3817A}" destId="{04C6B37F-77A3-7A45-94B5-D03066FE204B}" srcOrd="0" destOrd="0" presId="urn:microsoft.com/office/officeart/2005/8/layout/hierarchy1"/>
    <dgm:cxn modelId="{AC42B6D8-5C5F-554C-BA07-6EB9AC831DCA}" type="presOf" srcId="{BAE5AADB-F794-EE4C-872A-F3B53BB5FCC5}" destId="{4F5597BB-6936-324A-AC01-5E7E9CFD6901}" srcOrd="0" destOrd="0" presId="urn:microsoft.com/office/officeart/2005/8/layout/hierarchy1"/>
    <dgm:cxn modelId="{234D41B4-0590-F046-BD56-4698562E4434}" type="presOf" srcId="{23F3C3E7-810F-E840-B0E5-128606A97158}" destId="{F57B4FBD-C37C-1D40-BA8D-32F3A2CBF0F6}" srcOrd="0" destOrd="0" presId="urn:microsoft.com/office/officeart/2005/8/layout/hierarchy1"/>
    <dgm:cxn modelId="{366C48E7-E787-D644-A80F-9E87549B5895}" srcId="{54545C41-A7F5-9946-9BE4-70A67AFE79EA}" destId="{23F3C3E7-810F-E840-B0E5-128606A97158}" srcOrd="0" destOrd="0" parTransId="{7DD5D1C6-F305-654D-AE66-8981CEE27CF8}" sibTransId="{096EEB65-6C50-5249-B7AF-562B981D0D3A}"/>
    <dgm:cxn modelId="{45FE1CC9-D856-6341-8A23-326639C1DE16}" type="presOf" srcId="{D0173627-BF05-1649-BD78-9D77E64E7BAF}" destId="{E72ABFDD-7322-6444-8945-85B46315F6D2}" srcOrd="0" destOrd="0" presId="urn:microsoft.com/office/officeart/2005/8/layout/hierarchy1"/>
    <dgm:cxn modelId="{86421D6F-622B-4346-BE1D-5831F418B56B}" type="presOf" srcId="{0C25E156-4313-614C-8DE6-B620EC3B557A}" destId="{1D6664BD-36E7-F145-9AC2-D75D6DCEE5F4}" srcOrd="0" destOrd="0" presId="urn:microsoft.com/office/officeart/2005/8/layout/hierarchy1"/>
    <dgm:cxn modelId="{80984C28-862F-C043-90A1-693052A74255}" srcId="{54545C41-A7F5-9946-9BE4-70A67AFE79EA}" destId="{C44A9AD0-2827-BE46-89EE-E26661711475}" srcOrd="2" destOrd="0" parTransId="{59861C65-99DA-4147-927C-786B0BC3817A}" sibTransId="{FAD4122F-FFB1-C845-BF54-736A071B835E}"/>
    <dgm:cxn modelId="{671E34CD-9AC0-324E-9DA0-E4800DA8A45D}" srcId="{D5EEC091-5B0D-F844-828F-BCE023AE4384}" destId="{BAE5AADB-F794-EE4C-872A-F3B53BB5FCC5}" srcOrd="1" destOrd="0" parTransId="{D0173627-BF05-1649-BD78-9D77E64E7BAF}" sibTransId="{0C13D796-4A6B-6A42-92D0-487D067AEF74}"/>
    <dgm:cxn modelId="{B3D86DFA-BD95-AE4F-A4C1-3B5EA0543CC5}" type="presOf" srcId="{9ACEBC7F-49EB-1440-82F1-CF656508D7A8}" destId="{D6BD0A24-6373-8D4F-95FF-6494DBDDA50B}" srcOrd="0" destOrd="0" presId="urn:microsoft.com/office/officeart/2005/8/layout/hierarchy1"/>
    <dgm:cxn modelId="{ABCD4993-BA5B-7240-A156-8DCB16AA9D66}" type="presOf" srcId="{40E0154E-3E1B-BC4A-9E27-AF0FEA5BEE5F}" destId="{2CDEDE68-0230-884B-B913-DBE5D8B0D7AB}" srcOrd="0" destOrd="0" presId="urn:microsoft.com/office/officeart/2005/8/layout/hierarchy1"/>
    <dgm:cxn modelId="{08D2746D-9887-D641-B95F-11A724222F29}" type="presOf" srcId="{67E22E18-D40C-C349-B05F-52833DF5E653}" destId="{88C8B7C8-D262-2945-9341-46A1D96725DD}" srcOrd="0" destOrd="0" presId="urn:microsoft.com/office/officeart/2005/8/layout/hierarchy1"/>
    <dgm:cxn modelId="{3EC866E8-730E-F242-BD71-8D37B96BA488}" type="presOf" srcId="{838ECD46-7445-7146-B4A0-9745A510FBA8}" destId="{8BDDBBE1-6151-1E4D-9508-4B0BCED21091}" srcOrd="0" destOrd="0" presId="urn:microsoft.com/office/officeart/2005/8/layout/hierarchy1"/>
    <dgm:cxn modelId="{09CAD59E-795D-9D48-B961-D621CC7D727E}" type="presOf" srcId="{B802C687-BAFB-6246-99F3-26FC2A142720}" destId="{F414D3A9-F463-4B48-83C6-5A9A2C74D77D}" srcOrd="0" destOrd="0" presId="urn:microsoft.com/office/officeart/2005/8/layout/hierarchy1"/>
    <dgm:cxn modelId="{10D973C4-945C-2348-A909-61D99019C053}" type="presOf" srcId="{D9B81DA2-2B4A-A54C-84B5-5B40BBA68428}" destId="{1B90890E-C8CE-EC40-BB78-BC5B7DC21331}" srcOrd="0" destOrd="0" presId="urn:microsoft.com/office/officeart/2005/8/layout/hierarchy1"/>
    <dgm:cxn modelId="{1324FB94-6D54-4B49-ADED-C0ADAA20B517}" type="presOf" srcId="{DDCAA5A3-41F3-9043-8735-103CE9D52EBF}" destId="{EB586464-C832-404C-8949-BCC2D10D1A8E}" srcOrd="0" destOrd="0" presId="urn:microsoft.com/office/officeart/2005/8/layout/hierarchy1"/>
    <dgm:cxn modelId="{A103CC5E-00F0-D74E-B09F-62571AF060EB}" srcId="{182A15C4-CE90-9040-B65D-CA0803B70B80}" destId="{B802C687-BAFB-6246-99F3-26FC2A142720}" srcOrd="3" destOrd="0" parTransId="{18338ABF-77F5-7B47-839D-DA9213513C6E}" sibTransId="{DDC81C70-6BD7-FA46-BDA1-43C1710C496B}"/>
    <dgm:cxn modelId="{AF3C5646-6EBD-AB44-B2DF-4E23A63865D4}" type="presOf" srcId="{54545C41-A7F5-9946-9BE4-70A67AFE79EA}" destId="{560849F6-943B-9940-9240-4CC08F99BDF7}" srcOrd="0" destOrd="0" presId="urn:microsoft.com/office/officeart/2005/8/layout/hierarchy1"/>
    <dgm:cxn modelId="{043B418C-4A8A-1349-A2EF-F7CA53A282B1}" type="presOf" srcId="{C09209D0-95E9-BE46-9177-43631BB9308D}" destId="{D11C87A2-0FF3-7F4F-9C31-B30CCA77675E}" srcOrd="0" destOrd="0" presId="urn:microsoft.com/office/officeart/2005/8/layout/hierarchy1"/>
    <dgm:cxn modelId="{283CA532-7956-4843-A99D-81255D1DD7A7}" type="presOf" srcId="{F2CC8186-23D6-7449-8CD3-D0BB7DA3BA0F}" destId="{0BF24298-C4E7-2147-9F20-201AA6DDA97C}" srcOrd="0" destOrd="0" presId="urn:microsoft.com/office/officeart/2005/8/layout/hierarchy1"/>
    <dgm:cxn modelId="{0E427EE9-6C7E-444A-B9F7-940A75ACAD4E}" srcId="{DA3AA80B-9694-2044-8368-ACFE7000508C}" destId="{C09209D0-95E9-BE46-9177-43631BB9308D}" srcOrd="0" destOrd="0" parTransId="{0E2BAEBC-7CFF-CB45-97EC-86DEACB9E77C}" sibTransId="{6DFD25B0-1D32-ED42-B021-51CFA936B598}"/>
    <dgm:cxn modelId="{10BBBF96-B956-1747-9C9A-DE570704DDBD}" type="presOf" srcId="{C8970522-2062-5346-9CA6-F1BA4568424F}" destId="{29EB965F-38B0-1747-ACB0-625868BEE55D}" srcOrd="0" destOrd="0" presId="urn:microsoft.com/office/officeart/2005/8/layout/hierarchy1"/>
    <dgm:cxn modelId="{C76303D3-C8C2-2D4E-9B19-B25F0FE373B9}" type="presOf" srcId="{DED9AFE3-D4C2-8844-8D42-28CA19AA450B}" destId="{373933D0-4BC4-BC4B-BE7D-9C133C96D0C1}" srcOrd="0" destOrd="0" presId="urn:microsoft.com/office/officeart/2005/8/layout/hierarchy1"/>
    <dgm:cxn modelId="{628CA3A0-1065-544F-8B1A-EDCE17FF69A4}" srcId="{C09209D0-95E9-BE46-9177-43631BB9308D}" destId="{0911C7DA-601B-7941-8710-B049644B8A85}" srcOrd="1" destOrd="0" parTransId="{40E0154E-3E1B-BC4A-9E27-AF0FEA5BEE5F}" sibTransId="{E7E38A89-3C6A-D74F-9B47-A22045D248D7}"/>
    <dgm:cxn modelId="{3328A66A-2BAD-044A-960B-AED356B9B6D2}" srcId="{54545C41-A7F5-9946-9BE4-70A67AFE79EA}" destId="{0C25E156-4313-614C-8DE6-B620EC3B557A}" srcOrd="1" destOrd="0" parTransId="{67E22E18-D40C-C349-B05F-52833DF5E653}" sibTransId="{9C333485-24F5-F347-A0DC-BCEEDB8B018C}"/>
    <dgm:cxn modelId="{3DA2B445-E24D-6143-A681-DBD98138C57F}" type="presOf" srcId="{7DD5D1C6-F305-654D-AE66-8981CEE27CF8}" destId="{0109AA14-40B3-4549-B025-65A0E22E1059}" srcOrd="0" destOrd="0" presId="urn:microsoft.com/office/officeart/2005/8/layout/hierarchy1"/>
    <dgm:cxn modelId="{92BD9D89-C32E-A345-8861-4286AE3A6DA3}" srcId="{C09209D0-95E9-BE46-9177-43631BB9308D}" destId="{F2CC8186-23D6-7449-8CD3-D0BB7DA3BA0F}" srcOrd="0" destOrd="0" parTransId="{9ACEBC7F-49EB-1440-82F1-CF656508D7A8}" sibTransId="{10E11FBB-B9D5-AC4C-9B6E-103587171FC5}"/>
    <dgm:cxn modelId="{AA6432AD-877F-364C-BF5B-D293413B210C}" type="presOf" srcId="{F6A6A9BA-E27A-1B49-A93F-CD9759CAA3AA}" destId="{DA867ECB-DEDC-8D44-BE26-5604AB3B2091}" srcOrd="0" destOrd="0" presId="urn:microsoft.com/office/officeart/2005/8/layout/hierarchy1"/>
    <dgm:cxn modelId="{C29F0F3B-B894-9047-AE7C-FF6DF38C1709}" srcId="{DA3AA80B-9694-2044-8368-ACFE7000508C}" destId="{DDCAA5A3-41F3-9043-8735-103CE9D52EBF}" srcOrd="1" destOrd="0" parTransId="{DED9AFE3-D4C2-8844-8D42-28CA19AA450B}" sibTransId="{4D0C0CD4-A9CF-DE44-AC0C-A54059F6EE21}"/>
    <dgm:cxn modelId="{F215D157-F2CC-5F45-BC77-B096BDCA5C4E}" srcId="{E54BB32C-A1EC-794C-A884-2A69A74B85D7}" destId="{182A15C4-CE90-9040-B65D-CA0803B70B80}" srcOrd="0" destOrd="0" parTransId="{171538E1-EB4B-3541-80C5-611ADD8CD2F8}" sibTransId="{3B3C1C3C-9C10-744C-ABCF-79CE29188826}"/>
    <dgm:cxn modelId="{E286AB7B-F22C-8B45-AC5B-FF82F6EA2F58}" type="presOf" srcId="{D5EEC091-5B0D-F844-828F-BCE023AE4384}" destId="{4A3F80F5-B43F-6849-830D-88AD92535553}" srcOrd="0" destOrd="0" presId="urn:microsoft.com/office/officeart/2005/8/layout/hierarchy1"/>
    <dgm:cxn modelId="{1DA125F8-4E3D-E94B-9D68-885CA4C6BCAE}" type="presOf" srcId="{0E2BAEBC-7CFF-CB45-97EC-86DEACB9E77C}" destId="{5DB0BD7F-8312-AE41-80C3-D3D7B4AB4475}" srcOrd="0" destOrd="0" presId="urn:microsoft.com/office/officeart/2005/8/layout/hierarchy1"/>
    <dgm:cxn modelId="{7B241864-2A73-7D44-8324-E5DB9566C64F}" srcId="{D5EEC091-5B0D-F844-828F-BCE023AE4384}" destId="{54545C41-A7F5-9946-9BE4-70A67AFE79EA}" srcOrd="0" destOrd="0" parTransId="{C8970522-2062-5346-9CA6-F1BA4568424F}" sibTransId="{724678B3-B238-3444-8B7B-21130D61CE93}"/>
    <dgm:cxn modelId="{C6448AFE-8EB7-BC4C-9ABA-13EBB8AD94AD}" type="presOf" srcId="{0911C7DA-601B-7941-8710-B049644B8A85}" destId="{646EFB83-87FF-3C4A-848A-CF4ACA429745}" srcOrd="0" destOrd="0" presId="urn:microsoft.com/office/officeart/2005/8/layout/hierarchy1"/>
    <dgm:cxn modelId="{BD146555-5F59-E346-B323-7EE11AE5BE8A}" type="presOf" srcId="{182A15C4-CE90-9040-B65D-CA0803B70B80}" destId="{D835A348-9DE6-A641-BE49-A4E88FD0423B}" srcOrd="0" destOrd="0" presId="urn:microsoft.com/office/officeart/2005/8/layout/hierarchy1"/>
    <dgm:cxn modelId="{0FA637F6-C4DF-3249-9FB3-4455341659EE}" type="presOf" srcId="{18338ABF-77F5-7B47-839D-DA9213513C6E}" destId="{E9A318AE-F3F1-D242-9036-7312DD4CE0C9}" srcOrd="0" destOrd="0" presId="urn:microsoft.com/office/officeart/2005/8/layout/hierarchy1"/>
    <dgm:cxn modelId="{A99A6FFF-ADC7-664B-B0FE-10296E54DF69}" type="presOf" srcId="{BFBF4308-B5AB-FD4A-95C6-9F6669750B02}" destId="{5710E931-7CC2-7A42-8341-058980A01C8D}" srcOrd="0" destOrd="0" presId="urn:microsoft.com/office/officeart/2005/8/layout/hierarchy1"/>
    <dgm:cxn modelId="{B4A1E52C-0A9B-A547-B95C-5662B9D055BE}" srcId="{182A15C4-CE90-9040-B65D-CA0803B70B80}" destId="{DA3AA80B-9694-2044-8368-ACFE7000508C}" srcOrd="1" destOrd="0" parTransId="{BFBF4308-B5AB-FD4A-95C6-9F6669750B02}" sibTransId="{7040861A-5FCE-C14E-8395-9387A7168E8E}"/>
    <dgm:cxn modelId="{2B81A152-B544-E44A-9F72-065BB6E0C406}" type="presParOf" srcId="{F7D748AE-ED53-674A-BE40-AA2220D769FE}" destId="{E8E956A1-F54E-D742-AAA3-028DD57BF3D6}" srcOrd="0" destOrd="0" presId="urn:microsoft.com/office/officeart/2005/8/layout/hierarchy1"/>
    <dgm:cxn modelId="{E05BDF6E-2357-4042-A4D2-CBCE1DBE60DF}" type="presParOf" srcId="{E8E956A1-F54E-D742-AAA3-028DD57BF3D6}" destId="{22057372-58FC-F945-81C7-D1CCAF7E70D4}" srcOrd="0" destOrd="0" presId="urn:microsoft.com/office/officeart/2005/8/layout/hierarchy1"/>
    <dgm:cxn modelId="{23C42C9B-3F57-A04F-8205-6FC05FFA05D0}" type="presParOf" srcId="{22057372-58FC-F945-81C7-D1CCAF7E70D4}" destId="{C3D84C1C-30B9-E74D-A105-9EA7C05F03D7}" srcOrd="0" destOrd="0" presId="urn:microsoft.com/office/officeart/2005/8/layout/hierarchy1"/>
    <dgm:cxn modelId="{DFD3DB54-4B4C-0941-BFD2-BEE4578BB730}" type="presParOf" srcId="{22057372-58FC-F945-81C7-D1CCAF7E70D4}" destId="{D835A348-9DE6-A641-BE49-A4E88FD0423B}" srcOrd="1" destOrd="0" presId="urn:microsoft.com/office/officeart/2005/8/layout/hierarchy1"/>
    <dgm:cxn modelId="{F04F7AF6-9B92-4141-8D3A-F288CB8538D4}" type="presParOf" srcId="{E8E956A1-F54E-D742-AAA3-028DD57BF3D6}" destId="{72119305-D752-7F4B-A2C4-89D70B962401}" srcOrd="1" destOrd="0" presId="urn:microsoft.com/office/officeart/2005/8/layout/hierarchy1"/>
    <dgm:cxn modelId="{E6210D22-EFA2-894B-9DE2-B95B1774F26B}" type="presParOf" srcId="{72119305-D752-7F4B-A2C4-89D70B962401}" destId="{1B90890E-C8CE-EC40-BB78-BC5B7DC21331}" srcOrd="0" destOrd="0" presId="urn:microsoft.com/office/officeart/2005/8/layout/hierarchy1"/>
    <dgm:cxn modelId="{BEE5173A-7BAD-4043-ADD7-8B6B8B3ADFFA}" type="presParOf" srcId="{72119305-D752-7F4B-A2C4-89D70B962401}" destId="{9ADCA371-1519-684D-9944-13326EAC853C}" srcOrd="1" destOrd="0" presId="urn:microsoft.com/office/officeart/2005/8/layout/hierarchy1"/>
    <dgm:cxn modelId="{A790D208-C72C-324C-A156-95763BBF30BD}" type="presParOf" srcId="{9ADCA371-1519-684D-9944-13326EAC853C}" destId="{91DBBEA8-E587-004E-9B3A-6D6BAA4BFB9E}" srcOrd="0" destOrd="0" presId="urn:microsoft.com/office/officeart/2005/8/layout/hierarchy1"/>
    <dgm:cxn modelId="{0EAFE493-C70E-FB48-A469-A6ECCD2C3E48}" type="presParOf" srcId="{91DBBEA8-E587-004E-9B3A-6D6BAA4BFB9E}" destId="{76181F9A-9FA9-A044-AF33-45534C102ADA}" srcOrd="0" destOrd="0" presId="urn:microsoft.com/office/officeart/2005/8/layout/hierarchy1"/>
    <dgm:cxn modelId="{D3FB9FBD-D809-A24B-B1D9-5D008B778007}" type="presParOf" srcId="{91DBBEA8-E587-004E-9B3A-6D6BAA4BFB9E}" destId="{4A3F80F5-B43F-6849-830D-88AD92535553}" srcOrd="1" destOrd="0" presId="urn:microsoft.com/office/officeart/2005/8/layout/hierarchy1"/>
    <dgm:cxn modelId="{E9B69FED-CC54-A94F-A263-A3E5E9BBDD45}" type="presParOf" srcId="{9ADCA371-1519-684D-9944-13326EAC853C}" destId="{FE97F83E-EC1F-B643-8EDA-1726EE28A294}" srcOrd="1" destOrd="0" presId="urn:microsoft.com/office/officeart/2005/8/layout/hierarchy1"/>
    <dgm:cxn modelId="{0BEB617F-B861-5A4D-A93C-7DAB5BDDB049}" type="presParOf" srcId="{FE97F83E-EC1F-B643-8EDA-1726EE28A294}" destId="{29EB965F-38B0-1747-ACB0-625868BEE55D}" srcOrd="0" destOrd="0" presId="urn:microsoft.com/office/officeart/2005/8/layout/hierarchy1"/>
    <dgm:cxn modelId="{08F9D9C8-2F4F-254A-8B69-BE949FD10C2E}" type="presParOf" srcId="{FE97F83E-EC1F-B643-8EDA-1726EE28A294}" destId="{7C48B0E4-5237-C24E-B32D-95DB7493CC59}" srcOrd="1" destOrd="0" presId="urn:microsoft.com/office/officeart/2005/8/layout/hierarchy1"/>
    <dgm:cxn modelId="{22339BE6-A25F-264B-B934-27D89CCDC6B8}" type="presParOf" srcId="{7C48B0E4-5237-C24E-B32D-95DB7493CC59}" destId="{5216A153-FF40-3B4B-9C71-2D9D21FCB273}" srcOrd="0" destOrd="0" presId="urn:microsoft.com/office/officeart/2005/8/layout/hierarchy1"/>
    <dgm:cxn modelId="{A6EDC4A7-702D-9B4B-BE84-7C0058F0B32F}" type="presParOf" srcId="{5216A153-FF40-3B4B-9C71-2D9D21FCB273}" destId="{CB2239F9-9FC1-AA44-9AB3-6D4A4FA863EC}" srcOrd="0" destOrd="0" presId="urn:microsoft.com/office/officeart/2005/8/layout/hierarchy1"/>
    <dgm:cxn modelId="{870AEE93-F388-CD40-A2E9-A19051C7733A}" type="presParOf" srcId="{5216A153-FF40-3B4B-9C71-2D9D21FCB273}" destId="{560849F6-943B-9940-9240-4CC08F99BDF7}" srcOrd="1" destOrd="0" presId="urn:microsoft.com/office/officeart/2005/8/layout/hierarchy1"/>
    <dgm:cxn modelId="{8EAD1E9F-DBB0-A54A-A3D9-F2C778772CAB}" type="presParOf" srcId="{7C48B0E4-5237-C24E-B32D-95DB7493CC59}" destId="{ADB64A12-F151-774B-9316-BA55DAD7B4A0}" srcOrd="1" destOrd="0" presId="urn:microsoft.com/office/officeart/2005/8/layout/hierarchy1"/>
    <dgm:cxn modelId="{F21919BF-070E-AE4B-91F2-0D3B87AC4AFA}" type="presParOf" srcId="{ADB64A12-F151-774B-9316-BA55DAD7B4A0}" destId="{0109AA14-40B3-4549-B025-65A0E22E1059}" srcOrd="0" destOrd="0" presId="urn:microsoft.com/office/officeart/2005/8/layout/hierarchy1"/>
    <dgm:cxn modelId="{7008690F-5F0A-9541-A3CF-7DBF242D7139}" type="presParOf" srcId="{ADB64A12-F151-774B-9316-BA55DAD7B4A0}" destId="{CF07B820-AE47-5742-B2F8-6D04AB988FB8}" srcOrd="1" destOrd="0" presId="urn:microsoft.com/office/officeart/2005/8/layout/hierarchy1"/>
    <dgm:cxn modelId="{B4FC3D3C-FAC5-654F-A223-F82378E34F4C}" type="presParOf" srcId="{CF07B820-AE47-5742-B2F8-6D04AB988FB8}" destId="{A4680F2D-725E-4B4E-8A60-EA21F09AE90C}" srcOrd="0" destOrd="0" presId="urn:microsoft.com/office/officeart/2005/8/layout/hierarchy1"/>
    <dgm:cxn modelId="{12CFB2F0-D9E5-B94C-B133-67FFB702BCAB}" type="presParOf" srcId="{A4680F2D-725E-4B4E-8A60-EA21F09AE90C}" destId="{AD33DA2B-3C68-794E-B965-876F68E6E8A2}" srcOrd="0" destOrd="0" presId="urn:microsoft.com/office/officeart/2005/8/layout/hierarchy1"/>
    <dgm:cxn modelId="{5DE11CBE-CFBF-7843-91D5-C80B7A02557B}" type="presParOf" srcId="{A4680F2D-725E-4B4E-8A60-EA21F09AE90C}" destId="{F57B4FBD-C37C-1D40-BA8D-32F3A2CBF0F6}" srcOrd="1" destOrd="0" presId="urn:microsoft.com/office/officeart/2005/8/layout/hierarchy1"/>
    <dgm:cxn modelId="{0C5A46B3-4973-F04D-93CA-01BD0BC5B923}" type="presParOf" srcId="{CF07B820-AE47-5742-B2F8-6D04AB988FB8}" destId="{140D1839-2093-9845-8AE0-D6F6C1F95DC3}" srcOrd="1" destOrd="0" presId="urn:microsoft.com/office/officeart/2005/8/layout/hierarchy1"/>
    <dgm:cxn modelId="{A9F6FCC1-7901-8E4A-AE9C-7B581D32E3E8}" type="presParOf" srcId="{ADB64A12-F151-774B-9316-BA55DAD7B4A0}" destId="{88C8B7C8-D262-2945-9341-46A1D96725DD}" srcOrd="2" destOrd="0" presId="urn:microsoft.com/office/officeart/2005/8/layout/hierarchy1"/>
    <dgm:cxn modelId="{866E159E-E1DD-574F-80D0-331F498FF4D0}" type="presParOf" srcId="{ADB64A12-F151-774B-9316-BA55DAD7B4A0}" destId="{4FFF87A0-011C-4843-83CE-7BD8F5C54902}" srcOrd="3" destOrd="0" presId="urn:microsoft.com/office/officeart/2005/8/layout/hierarchy1"/>
    <dgm:cxn modelId="{FE90889A-09EB-6042-B1F0-32337E902A8C}" type="presParOf" srcId="{4FFF87A0-011C-4843-83CE-7BD8F5C54902}" destId="{00334B1F-5168-FA4D-8457-F3DF8410DE8C}" srcOrd="0" destOrd="0" presId="urn:microsoft.com/office/officeart/2005/8/layout/hierarchy1"/>
    <dgm:cxn modelId="{D3166DAC-FF1D-2C4E-AA91-B1A48E458223}" type="presParOf" srcId="{00334B1F-5168-FA4D-8457-F3DF8410DE8C}" destId="{0F64800A-7801-9346-91D6-4E37C0D9DEA7}" srcOrd="0" destOrd="0" presId="urn:microsoft.com/office/officeart/2005/8/layout/hierarchy1"/>
    <dgm:cxn modelId="{B5F9EF41-383A-E244-A2A5-86A6234D89E9}" type="presParOf" srcId="{00334B1F-5168-FA4D-8457-F3DF8410DE8C}" destId="{1D6664BD-36E7-F145-9AC2-D75D6DCEE5F4}" srcOrd="1" destOrd="0" presId="urn:microsoft.com/office/officeart/2005/8/layout/hierarchy1"/>
    <dgm:cxn modelId="{83694A90-E783-6047-90BD-5C185A8BB2E7}" type="presParOf" srcId="{4FFF87A0-011C-4843-83CE-7BD8F5C54902}" destId="{E2F301B2-6F93-584D-A815-8CC78D394719}" srcOrd="1" destOrd="0" presId="urn:microsoft.com/office/officeart/2005/8/layout/hierarchy1"/>
    <dgm:cxn modelId="{2BCBF6E5-BF1C-D746-8799-44C8942B73A0}" type="presParOf" srcId="{ADB64A12-F151-774B-9316-BA55DAD7B4A0}" destId="{04C6B37F-77A3-7A45-94B5-D03066FE204B}" srcOrd="4" destOrd="0" presId="urn:microsoft.com/office/officeart/2005/8/layout/hierarchy1"/>
    <dgm:cxn modelId="{C1D49644-1FD1-1644-AB9E-20F213AC094F}" type="presParOf" srcId="{ADB64A12-F151-774B-9316-BA55DAD7B4A0}" destId="{A7925D92-3EAC-8D45-9C01-4C5CA4087D44}" srcOrd="5" destOrd="0" presId="urn:microsoft.com/office/officeart/2005/8/layout/hierarchy1"/>
    <dgm:cxn modelId="{DC741854-438F-D348-98A4-E6C3D22F9810}" type="presParOf" srcId="{A7925D92-3EAC-8D45-9C01-4C5CA4087D44}" destId="{FE063E1C-B547-AB48-9FAE-0EA9B0A5689E}" srcOrd="0" destOrd="0" presId="urn:microsoft.com/office/officeart/2005/8/layout/hierarchy1"/>
    <dgm:cxn modelId="{46353883-D72D-4849-9F2D-2537A7088BE7}" type="presParOf" srcId="{FE063E1C-B547-AB48-9FAE-0EA9B0A5689E}" destId="{BE6DD899-7A00-C447-AE66-E4A72C51E80E}" srcOrd="0" destOrd="0" presId="urn:microsoft.com/office/officeart/2005/8/layout/hierarchy1"/>
    <dgm:cxn modelId="{0D5B452E-9134-9041-AA8E-AB7C14C16F4B}" type="presParOf" srcId="{FE063E1C-B547-AB48-9FAE-0EA9B0A5689E}" destId="{6163A059-0D94-0646-AC0D-1D6E4271EC35}" srcOrd="1" destOrd="0" presId="urn:microsoft.com/office/officeart/2005/8/layout/hierarchy1"/>
    <dgm:cxn modelId="{82A4E485-6202-B148-BD9E-7D72454AB4EA}" type="presParOf" srcId="{A7925D92-3EAC-8D45-9C01-4C5CA4087D44}" destId="{289CC145-2E34-5A4B-842E-B22D515BB4B7}" srcOrd="1" destOrd="0" presId="urn:microsoft.com/office/officeart/2005/8/layout/hierarchy1"/>
    <dgm:cxn modelId="{5CA24DB3-38D5-154A-BE87-08A2BBF3CCFA}" type="presParOf" srcId="{FE97F83E-EC1F-B643-8EDA-1726EE28A294}" destId="{E72ABFDD-7322-6444-8945-85B46315F6D2}" srcOrd="2" destOrd="0" presId="urn:microsoft.com/office/officeart/2005/8/layout/hierarchy1"/>
    <dgm:cxn modelId="{C79FDF90-D8DD-5244-87AB-2DC776020F52}" type="presParOf" srcId="{FE97F83E-EC1F-B643-8EDA-1726EE28A294}" destId="{45F4E161-57A5-E04C-A1C1-2418012A7D2C}" srcOrd="3" destOrd="0" presId="urn:microsoft.com/office/officeart/2005/8/layout/hierarchy1"/>
    <dgm:cxn modelId="{F48917BE-F792-BD49-B3B3-3CB0D6F39D36}" type="presParOf" srcId="{45F4E161-57A5-E04C-A1C1-2418012A7D2C}" destId="{DCEAA862-BB97-F74B-803C-3B6DD50130C4}" srcOrd="0" destOrd="0" presId="urn:microsoft.com/office/officeart/2005/8/layout/hierarchy1"/>
    <dgm:cxn modelId="{883C66DB-E0DA-5649-BDFD-1673B75FA934}" type="presParOf" srcId="{DCEAA862-BB97-F74B-803C-3B6DD50130C4}" destId="{42B8FF53-E247-F948-9C70-9DE84359ED72}" srcOrd="0" destOrd="0" presId="urn:microsoft.com/office/officeart/2005/8/layout/hierarchy1"/>
    <dgm:cxn modelId="{4BA5D4E9-D130-EE4F-829A-7872D8B89EBC}" type="presParOf" srcId="{DCEAA862-BB97-F74B-803C-3B6DD50130C4}" destId="{4F5597BB-6936-324A-AC01-5E7E9CFD6901}" srcOrd="1" destOrd="0" presId="urn:microsoft.com/office/officeart/2005/8/layout/hierarchy1"/>
    <dgm:cxn modelId="{F18DD6C5-B9D6-6E40-AE09-F056F18A5665}" type="presParOf" srcId="{45F4E161-57A5-E04C-A1C1-2418012A7D2C}" destId="{D7911804-E91C-744F-A005-95713464A3FD}" srcOrd="1" destOrd="0" presId="urn:microsoft.com/office/officeart/2005/8/layout/hierarchy1"/>
    <dgm:cxn modelId="{F7A715BA-6EB9-EE44-A5C6-B7E3B24943B3}" type="presParOf" srcId="{72119305-D752-7F4B-A2C4-89D70B962401}" destId="{5710E931-7CC2-7A42-8341-058980A01C8D}" srcOrd="2" destOrd="0" presId="urn:microsoft.com/office/officeart/2005/8/layout/hierarchy1"/>
    <dgm:cxn modelId="{718A742B-6ED5-9547-AB3F-89893CA0559B}" type="presParOf" srcId="{72119305-D752-7F4B-A2C4-89D70B962401}" destId="{96821039-79C3-C349-A42F-3DC76A29AA4F}" srcOrd="3" destOrd="0" presId="urn:microsoft.com/office/officeart/2005/8/layout/hierarchy1"/>
    <dgm:cxn modelId="{2DCA0DB6-3E48-F646-825A-2F7E3F8F0E79}" type="presParOf" srcId="{96821039-79C3-C349-A42F-3DC76A29AA4F}" destId="{E0FEE158-66F0-4747-889F-19074F4008F1}" srcOrd="0" destOrd="0" presId="urn:microsoft.com/office/officeart/2005/8/layout/hierarchy1"/>
    <dgm:cxn modelId="{D5F7E63B-1001-AE41-AA97-B42656A3758C}" type="presParOf" srcId="{E0FEE158-66F0-4747-889F-19074F4008F1}" destId="{F93F2907-0A7D-4E4D-9A40-958272176221}" srcOrd="0" destOrd="0" presId="urn:microsoft.com/office/officeart/2005/8/layout/hierarchy1"/>
    <dgm:cxn modelId="{D608EB1D-E080-5D4C-82BE-7F4B5C7569E6}" type="presParOf" srcId="{E0FEE158-66F0-4747-889F-19074F4008F1}" destId="{409B672A-55B4-1342-86B5-57C7AC4AC23F}" srcOrd="1" destOrd="0" presId="urn:microsoft.com/office/officeart/2005/8/layout/hierarchy1"/>
    <dgm:cxn modelId="{B1C3B3E4-FB14-E64C-9A2D-AE5169EBFD00}" type="presParOf" srcId="{96821039-79C3-C349-A42F-3DC76A29AA4F}" destId="{CCE195DF-DD11-5C40-A833-D26F3F9CEAC4}" srcOrd="1" destOrd="0" presId="urn:microsoft.com/office/officeart/2005/8/layout/hierarchy1"/>
    <dgm:cxn modelId="{D0953810-4125-6640-B4DA-5986F896A111}" type="presParOf" srcId="{CCE195DF-DD11-5C40-A833-D26F3F9CEAC4}" destId="{5DB0BD7F-8312-AE41-80C3-D3D7B4AB4475}" srcOrd="0" destOrd="0" presId="urn:microsoft.com/office/officeart/2005/8/layout/hierarchy1"/>
    <dgm:cxn modelId="{FCC3A098-1315-284C-9184-A69AF671F9E7}" type="presParOf" srcId="{CCE195DF-DD11-5C40-A833-D26F3F9CEAC4}" destId="{1356F67D-0D7F-D546-8D1E-5B25394116FB}" srcOrd="1" destOrd="0" presId="urn:microsoft.com/office/officeart/2005/8/layout/hierarchy1"/>
    <dgm:cxn modelId="{2B795654-5048-D241-9A47-649EDAF8B70C}" type="presParOf" srcId="{1356F67D-0D7F-D546-8D1E-5B25394116FB}" destId="{79F7BDCB-1896-3D42-B8F3-984E788B6EDA}" srcOrd="0" destOrd="0" presId="urn:microsoft.com/office/officeart/2005/8/layout/hierarchy1"/>
    <dgm:cxn modelId="{33587212-438D-BF46-B441-67772641CE72}" type="presParOf" srcId="{79F7BDCB-1896-3D42-B8F3-984E788B6EDA}" destId="{39E39332-F852-2D40-8B46-DDE96D9B9973}" srcOrd="0" destOrd="0" presId="urn:microsoft.com/office/officeart/2005/8/layout/hierarchy1"/>
    <dgm:cxn modelId="{BCD4516B-8922-A244-92EB-8033F18D6AD1}" type="presParOf" srcId="{79F7BDCB-1896-3D42-B8F3-984E788B6EDA}" destId="{D11C87A2-0FF3-7F4F-9C31-B30CCA77675E}" srcOrd="1" destOrd="0" presId="urn:microsoft.com/office/officeart/2005/8/layout/hierarchy1"/>
    <dgm:cxn modelId="{3AF87FD4-F44F-8949-BCC2-B6E4809DEE70}" type="presParOf" srcId="{1356F67D-0D7F-D546-8D1E-5B25394116FB}" destId="{1CCA248A-CA78-5D4A-BC54-EBE8E270A446}" srcOrd="1" destOrd="0" presId="urn:microsoft.com/office/officeart/2005/8/layout/hierarchy1"/>
    <dgm:cxn modelId="{22E0CDB4-48CA-D843-A8F7-84CFB1B21A2B}" type="presParOf" srcId="{1CCA248A-CA78-5D4A-BC54-EBE8E270A446}" destId="{D6BD0A24-6373-8D4F-95FF-6494DBDDA50B}" srcOrd="0" destOrd="0" presId="urn:microsoft.com/office/officeart/2005/8/layout/hierarchy1"/>
    <dgm:cxn modelId="{A1AA09EC-61B4-8E42-BE40-13082A1C2E93}" type="presParOf" srcId="{1CCA248A-CA78-5D4A-BC54-EBE8E270A446}" destId="{E7DB5B1E-B7A2-EE4B-8977-01B1A4DE0241}" srcOrd="1" destOrd="0" presId="urn:microsoft.com/office/officeart/2005/8/layout/hierarchy1"/>
    <dgm:cxn modelId="{C0E4D351-5989-6A43-9848-1B44A0F58A64}" type="presParOf" srcId="{E7DB5B1E-B7A2-EE4B-8977-01B1A4DE0241}" destId="{F994A8E6-7DB3-0A47-8002-5F2A6CECE24B}" srcOrd="0" destOrd="0" presId="urn:microsoft.com/office/officeart/2005/8/layout/hierarchy1"/>
    <dgm:cxn modelId="{E1C3AF2A-0BC2-9045-888B-240AEDE6F77D}" type="presParOf" srcId="{F994A8E6-7DB3-0A47-8002-5F2A6CECE24B}" destId="{D4904647-1CA2-D341-8A52-4F0160433689}" srcOrd="0" destOrd="0" presId="urn:microsoft.com/office/officeart/2005/8/layout/hierarchy1"/>
    <dgm:cxn modelId="{627AF931-664C-9145-8A5B-7EAA1E183CEB}" type="presParOf" srcId="{F994A8E6-7DB3-0A47-8002-5F2A6CECE24B}" destId="{0BF24298-C4E7-2147-9F20-201AA6DDA97C}" srcOrd="1" destOrd="0" presId="urn:microsoft.com/office/officeart/2005/8/layout/hierarchy1"/>
    <dgm:cxn modelId="{C545C5B3-2AEF-D741-BFA0-B1CA0516F080}" type="presParOf" srcId="{E7DB5B1E-B7A2-EE4B-8977-01B1A4DE0241}" destId="{54A0AE44-E33A-9741-80BA-18DA5BF8CBFA}" srcOrd="1" destOrd="0" presId="urn:microsoft.com/office/officeart/2005/8/layout/hierarchy1"/>
    <dgm:cxn modelId="{597317C3-415A-604A-BB7D-8F6A7CD2CA73}" type="presParOf" srcId="{1CCA248A-CA78-5D4A-BC54-EBE8E270A446}" destId="{2CDEDE68-0230-884B-B913-DBE5D8B0D7AB}" srcOrd="2" destOrd="0" presId="urn:microsoft.com/office/officeart/2005/8/layout/hierarchy1"/>
    <dgm:cxn modelId="{9F914405-59B2-AD4C-84CE-F19E11F53F95}" type="presParOf" srcId="{1CCA248A-CA78-5D4A-BC54-EBE8E270A446}" destId="{EDE1AF74-CE88-1E4E-9957-8D1C7DCC83FC}" srcOrd="3" destOrd="0" presId="urn:microsoft.com/office/officeart/2005/8/layout/hierarchy1"/>
    <dgm:cxn modelId="{7B62C178-03FB-2242-A02A-B14C4380A89D}" type="presParOf" srcId="{EDE1AF74-CE88-1E4E-9957-8D1C7DCC83FC}" destId="{D4AC3E9A-9032-CC44-8D4F-2E70E90087D8}" srcOrd="0" destOrd="0" presId="urn:microsoft.com/office/officeart/2005/8/layout/hierarchy1"/>
    <dgm:cxn modelId="{62A62C1D-0960-6944-90A5-24A1C25FD167}" type="presParOf" srcId="{D4AC3E9A-9032-CC44-8D4F-2E70E90087D8}" destId="{1F373D43-DDD7-C942-B296-05DDEADC1F26}" srcOrd="0" destOrd="0" presId="urn:microsoft.com/office/officeart/2005/8/layout/hierarchy1"/>
    <dgm:cxn modelId="{DEB6811B-FCD7-934D-97C6-211ECE1EC799}" type="presParOf" srcId="{D4AC3E9A-9032-CC44-8D4F-2E70E90087D8}" destId="{646EFB83-87FF-3C4A-848A-CF4ACA429745}" srcOrd="1" destOrd="0" presId="urn:microsoft.com/office/officeart/2005/8/layout/hierarchy1"/>
    <dgm:cxn modelId="{4B408827-20AD-D34F-B0AF-2B567B88E126}" type="presParOf" srcId="{EDE1AF74-CE88-1E4E-9957-8D1C7DCC83FC}" destId="{4A60F1DF-3128-6A45-A9C7-8967824B7719}" srcOrd="1" destOrd="0" presId="urn:microsoft.com/office/officeart/2005/8/layout/hierarchy1"/>
    <dgm:cxn modelId="{65F17404-0FE1-444E-9728-46802A71E87E}" type="presParOf" srcId="{CCE195DF-DD11-5C40-A833-D26F3F9CEAC4}" destId="{373933D0-4BC4-BC4B-BE7D-9C133C96D0C1}" srcOrd="2" destOrd="0" presId="urn:microsoft.com/office/officeart/2005/8/layout/hierarchy1"/>
    <dgm:cxn modelId="{AAD2B55D-7DA7-AB48-AB31-A6CFCAFEA81A}" type="presParOf" srcId="{CCE195DF-DD11-5C40-A833-D26F3F9CEAC4}" destId="{F99FC852-AE32-EF4D-AA94-5529190F6E2A}" srcOrd="3" destOrd="0" presId="urn:microsoft.com/office/officeart/2005/8/layout/hierarchy1"/>
    <dgm:cxn modelId="{B22F1517-526E-A44A-9C42-8D88620737DA}" type="presParOf" srcId="{F99FC852-AE32-EF4D-AA94-5529190F6E2A}" destId="{B05AB95B-0339-9841-9C32-666130AE2676}" srcOrd="0" destOrd="0" presId="urn:microsoft.com/office/officeart/2005/8/layout/hierarchy1"/>
    <dgm:cxn modelId="{5F7BEC8F-F4F9-1E4B-AF6D-3F502B997116}" type="presParOf" srcId="{B05AB95B-0339-9841-9C32-666130AE2676}" destId="{94CF344C-15D8-F948-A126-75BBC2CAE264}" srcOrd="0" destOrd="0" presId="urn:microsoft.com/office/officeart/2005/8/layout/hierarchy1"/>
    <dgm:cxn modelId="{5A81641F-3D48-1343-B685-8AC4CA44BD09}" type="presParOf" srcId="{B05AB95B-0339-9841-9C32-666130AE2676}" destId="{EB586464-C832-404C-8949-BCC2D10D1A8E}" srcOrd="1" destOrd="0" presId="urn:microsoft.com/office/officeart/2005/8/layout/hierarchy1"/>
    <dgm:cxn modelId="{8FFEFFD2-50B2-8F44-91C8-0F5DDA319AEA}" type="presParOf" srcId="{F99FC852-AE32-EF4D-AA94-5529190F6E2A}" destId="{7597DFCA-286B-3044-AB93-19E4374BF6F7}" srcOrd="1" destOrd="0" presId="urn:microsoft.com/office/officeart/2005/8/layout/hierarchy1"/>
    <dgm:cxn modelId="{2F8FA571-2221-DC43-842A-818BAE344381}" type="presParOf" srcId="{72119305-D752-7F4B-A2C4-89D70B962401}" destId="{DA867ECB-DEDC-8D44-BE26-5604AB3B2091}" srcOrd="4" destOrd="0" presId="urn:microsoft.com/office/officeart/2005/8/layout/hierarchy1"/>
    <dgm:cxn modelId="{9D51BF1C-A111-5647-88E3-8B22F4DAE8DB}" type="presParOf" srcId="{72119305-D752-7F4B-A2C4-89D70B962401}" destId="{A79AFAF2-BB33-3F44-903F-339670A9BEEB}" srcOrd="5" destOrd="0" presId="urn:microsoft.com/office/officeart/2005/8/layout/hierarchy1"/>
    <dgm:cxn modelId="{E0A85C4D-C850-B04A-9219-00480C6EE98B}" type="presParOf" srcId="{A79AFAF2-BB33-3F44-903F-339670A9BEEB}" destId="{11ABAA05-E998-094A-8C6D-40C1979A7589}" srcOrd="0" destOrd="0" presId="urn:microsoft.com/office/officeart/2005/8/layout/hierarchy1"/>
    <dgm:cxn modelId="{0D11A8CE-17D0-F245-B88F-CBE446E23E28}" type="presParOf" srcId="{11ABAA05-E998-094A-8C6D-40C1979A7589}" destId="{57B91319-2502-A148-966C-381D7161E519}" srcOrd="0" destOrd="0" presId="urn:microsoft.com/office/officeart/2005/8/layout/hierarchy1"/>
    <dgm:cxn modelId="{0263B057-F337-4049-B306-2CAB45EF9BD4}" type="presParOf" srcId="{11ABAA05-E998-094A-8C6D-40C1979A7589}" destId="{8BDDBBE1-6151-1E4D-9508-4B0BCED21091}" srcOrd="1" destOrd="0" presId="urn:microsoft.com/office/officeart/2005/8/layout/hierarchy1"/>
    <dgm:cxn modelId="{D1C882BA-4B90-8A4F-AF4A-8D51E2CFAF14}" type="presParOf" srcId="{A79AFAF2-BB33-3F44-903F-339670A9BEEB}" destId="{D283DF02-5C4F-1742-8800-CAC1347EDDA2}" srcOrd="1" destOrd="0" presId="urn:microsoft.com/office/officeart/2005/8/layout/hierarchy1"/>
    <dgm:cxn modelId="{7D0A9291-3780-6F46-9875-4926313F83B1}" type="presParOf" srcId="{72119305-D752-7F4B-A2C4-89D70B962401}" destId="{E9A318AE-F3F1-D242-9036-7312DD4CE0C9}" srcOrd="6" destOrd="0" presId="urn:microsoft.com/office/officeart/2005/8/layout/hierarchy1"/>
    <dgm:cxn modelId="{9AF852CB-BE86-474B-9964-8F7217DA1411}" type="presParOf" srcId="{72119305-D752-7F4B-A2C4-89D70B962401}" destId="{D468B244-690E-054F-9B82-CF5FEEDB77C0}" srcOrd="7" destOrd="0" presId="urn:microsoft.com/office/officeart/2005/8/layout/hierarchy1"/>
    <dgm:cxn modelId="{49E05650-C551-6941-A37F-CAEE4BF7C5BE}" type="presParOf" srcId="{D468B244-690E-054F-9B82-CF5FEEDB77C0}" destId="{591D842B-8D7B-4A43-8AFC-4EF3F97B2688}" srcOrd="0" destOrd="0" presId="urn:microsoft.com/office/officeart/2005/8/layout/hierarchy1"/>
    <dgm:cxn modelId="{93685023-02D3-8A4E-8639-41B27C3FAF75}" type="presParOf" srcId="{591D842B-8D7B-4A43-8AFC-4EF3F97B2688}" destId="{58039456-AE48-A04E-885D-3606BAC40050}" srcOrd="0" destOrd="0" presId="urn:microsoft.com/office/officeart/2005/8/layout/hierarchy1"/>
    <dgm:cxn modelId="{B1BF5C2A-FFAF-2B4F-81FA-7586FBC75D20}" type="presParOf" srcId="{591D842B-8D7B-4A43-8AFC-4EF3F97B2688}" destId="{F414D3A9-F463-4B48-83C6-5A9A2C74D77D}" srcOrd="1" destOrd="0" presId="urn:microsoft.com/office/officeart/2005/8/layout/hierarchy1"/>
    <dgm:cxn modelId="{DDD18683-119E-3F42-825E-C7541E9287FE}" type="presParOf" srcId="{D468B244-690E-054F-9B82-CF5FEEDB77C0}" destId="{D2A94E9A-5804-4342-B661-0FF1EAE0420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318AE-F3F1-D242-9036-7312DD4CE0C9}">
      <dsp:nvSpPr>
        <dsp:cNvPr id="0" name=""/>
        <dsp:cNvSpPr/>
      </dsp:nvSpPr>
      <dsp:spPr>
        <a:xfrm>
          <a:off x="5068377" y="1681478"/>
          <a:ext cx="2737904" cy="289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322"/>
              </a:lnTo>
              <a:lnTo>
                <a:pt x="2737904" y="197322"/>
              </a:lnTo>
              <a:lnTo>
                <a:pt x="2737904" y="2895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867ECB-DEDC-8D44-BE26-5604AB3B2091}">
      <dsp:nvSpPr>
        <dsp:cNvPr id="0" name=""/>
        <dsp:cNvSpPr/>
      </dsp:nvSpPr>
      <dsp:spPr>
        <a:xfrm>
          <a:off x="5068377" y="1681478"/>
          <a:ext cx="1521058" cy="289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322"/>
              </a:lnTo>
              <a:lnTo>
                <a:pt x="1521058" y="197322"/>
              </a:lnTo>
              <a:lnTo>
                <a:pt x="1521058" y="2895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933D0-4BC4-BC4B-BE7D-9C133C96D0C1}">
      <dsp:nvSpPr>
        <dsp:cNvPr id="0" name=""/>
        <dsp:cNvSpPr/>
      </dsp:nvSpPr>
      <dsp:spPr>
        <a:xfrm>
          <a:off x="5372589" y="2603239"/>
          <a:ext cx="608423" cy="289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322"/>
              </a:lnTo>
              <a:lnTo>
                <a:pt x="608423" y="197322"/>
              </a:lnTo>
              <a:lnTo>
                <a:pt x="608423" y="2895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DEDE68-0230-884B-B913-DBE5D8B0D7AB}">
      <dsp:nvSpPr>
        <dsp:cNvPr id="0" name=""/>
        <dsp:cNvSpPr/>
      </dsp:nvSpPr>
      <dsp:spPr>
        <a:xfrm>
          <a:off x="4764166" y="3525001"/>
          <a:ext cx="608423" cy="289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322"/>
              </a:lnTo>
              <a:lnTo>
                <a:pt x="608423" y="197322"/>
              </a:lnTo>
              <a:lnTo>
                <a:pt x="608423" y="2895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BD0A24-6373-8D4F-95FF-6494DBDDA50B}">
      <dsp:nvSpPr>
        <dsp:cNvPr id="0" name=""/>
        <dsp:cNvSpPr/>
      </dsp:nvSpPr>
      <dsp:spPr>
        <a:xfrm>
          <a:off x="4155742" y="3525001"/>
          <a:ext cx="608423" cy="289554"/>
        </a:xfrm>
        <a:custGeom>
          <a:avLst/>
          <a:gdLst/>
          <a:ahLst/>
          <a:cxnLst/>
          <a:rect l="0" t="0" r="0" b="0"/>
          <a:pathLst>
            <a:path>
              <a:moveTo>
                <a:pt x="608423" y="0"/>
              </a:moveTo>
              <a:lnTo>
                <a:pt x="608423" y="197322"/>
              </a:lnTo>
              <a:lnTo>
                <a:pt x="0" y="197322"/>
              </a:lnTo>
              <a:lnTo>
                <a:pt x="0" y="2895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0BD7F-8312-AE41-80C3-D3D7B4AB4475}">
      <dsp:nvSpPr>
        <dsp:cNvPr id="0" name=""/>
        <dsp:cNvSpPr/>
      </dsp:nvSpPr>
      <dsp:spPr>
        <a:xfrm>
          <a:off x="4764166" y="2603239"/>
          <a:ext cx="608423" cy="289554"/>
        </a:xfrm>
        <a:custGeom>
          <a:avLst/>
          <a:gdLst/>
          <a:ahLst/>
          <a:cxnLst/>
          <a:rect l="0" t="0" r="0" b="0"/>
          <a:pathLst>
            <a:path>
              <a:moveTo>
                <a:pt x="608423" y="0"/>
              </a:moveTo>
              <a:lnTo>
                <a:pt x="608423" y="197322"/>
              </a:lnTo>
              <a:lnTo>
                <a:pt x="0" y="197322"/>
              </a:lnTo>
              <a:lnTo>
                <a:pt x="0" y="2895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0E931-7CC2-7A42-8341-058980A01C8D}">
      <dsp:nvSpPr>
        <dsp:cNvPr id="0" name=""/>
        <dsp:cNvSpPr/>
      </dsp:nvSpPr>
      <dsp:spPr>
        <a:xfrm>
          <a:off x="5068377" y="1681478"/>
          <a:ext cx="304211" cy="289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322"/>
              </a:lnTo>
              <a:lnTo>
                <a:pt x="304211" y="197322"/>
              </a:lnTo>
              <a:lnTo>
                <a:pt x="304211" y="2895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2ABFDD-7322-6444-8945-85B46315F6D2}">
      <dsp:nvSpPr>
        <dsp:cNvPr id="0" name=""/>
        <dsp:cNvSpPr/>
      </dsp:nvSpPr>
      <dsp:spPr>
        <a:xfrm>
          <a:off x="2330472" y="2603239"/>
          <a:ext cx="608423" cy="289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322"/>
              </a:lnTo>
              <a:lnTo>
                <a:pt x="608423" y="197322"/>
              </a:lnTo>
              <a:lnTo>
                <a:pt x="608423" y="2895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6B37F-77A3-7A45-94B5-D03066FE204B}">
      <dsp:nvSpPr>
        <dsp:cNvPr id="0" name=""/>
        <dsp:cNvSpPr/>
      </dsp:nvSpPr>
      <dsp:spPr>
        <a:xfrm>
          <a:off x="1722049" y="3525001"/>
          <a:ext cx="1189746" cy="235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117"/>
              </a:lnTo>
              <a:lnTo>
                <a:pt x="1189746" y="143117"/>
              </a:lnTo>
              <a:lnTo>
                <a:pt x="1189746" y="2353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C8B7C8-D262-2945-9341-46A1D96725DD}">
      <dsp:nvSpPr>
        <dsp:cNvPr id="0" name=""/>
        <dsp:cNvSpPr/>
      </dsp:nvSpPr>
      <dsp:spPr>
        <a:xfrm>
          <a:off x="1676329" y="3525001"/>
          <a:ext cx="91440" cy="2895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95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9AA14-40B3-4549-B025-65A0E22E1059}">
      <dsp:nvSpPr>
        <dsp:cNvPr id="0" name=""/>
        <dsp:cNvSpPr/>
      </dsp:nvSpPr>
      <dsp:spPr>
        <a:xfrm>
          <a:off x="505203" y="3525001"/>
          <a:ext cx="1216846" cy="289554"/>
        </a:xfrm>
        <a:custGeom>
          <a:avLst/>
          <a:gdLst/>
          <a:ahLst/>
          <a:cxnLst/>
          <a:rect l="0" t="0" r="0" b="0"/>
          <a:pathLst>
            <a:path>
              <a:moveTo>
                <a:pt x="1216846" y="0"/>
              </a:moveTo>
              <a:lnTo>
                <a:pt x="1216846" y="197322"/>
              </a:lnTo>
              <a:lnTo>
                <a:pt x="0" y="197322"/>
              </a:lnTo>
              <a:lnTo>
                <a:pt x="0" y="2895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B965F-38B0-1747-ACB0-625868BEE55D}">
      <dsp:nvSpPr>
        <dsp:cNvPr id="0" name=""/>
        <dsp:cNvSpPr/>
      </dsp:nvSpPr>
      <dsp:spPr>
        <a:xfrm>
          <a:off x="1722049" y="2603239"/>
          <a:ext cx="608423" cy="289554"/>
        </a:xfrm>
        <a:custGeom>
          <a:avLst/>
          <a:gdLst/>
          <a:ahLst/>
          <a:cxnLst/>
          <a:rect l="0" t="0" r="0" b="0"/>
          <a:pathLst>
            <a:path>
              <a:moveTo>
                <a:pt x="608423" y="0"/>
              </a:moveTo>
              <a:lnTo>
                <a:pt x="608423" y="197322"/>
              </a:lnTo>
              <a:lnTo>
                <a:pt x="0" y="197322"/>
              </a:lnTo>
              <a:lnTo>
                <a:pt x="0" y="2895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90890E-C8CE-EC40-BB78-BC5B7DC21331}">
      <dsp:nvSpPr>
        <dsp:cNvPr id="0" name=""/>
        <dsp:cNvSpPr/>
      </dsp:nvSpPr>
      <dsp:spPr>
        <a:xfrm>
          <a:off x="2330472" y="1681478"/>
          <a:ext cx="2737904" cy="289554"/>
        </a:xfrm>
        <a:custGeom>
          <a:avLst/>
          <a:gdLst/>
          <a:ahLst/>
          <a:cxnLst/>
          <a:rect l="0" t="0" r="0" b="0"/>
          <a:pathLst>
            <a:path>
              <a:moveTo>
                <a:pt x="2737904" y="0"/>
              </a:moveTo>
              <a:lnTo>
                <a:pt x="2737904" y="197322"/>
              </a:lnTo>
              <a:lnTo>
                <a:pt x="0" y="197322"/>
              </a:lnTo>
              <a:lnTo>
                <a:pt x="0" y="2895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D84C1C-30B9-E74D-A105-9EA7C05F03D7}">
      <dsp:nvSpPr>
        <dsp:cNvPr id="0" name=""/>
        <dsp:cNvSpPr/>
      </dsp:nvSpPr>
      <dsp:spPr>
        <a:xfrm>
          <a:off x="4570576" y="1049271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35A348-9DE6-A641-BE49-A4E88FD0423B}">
      <dsp:nvSpPr>
        <dsp:cNvPr id="0" name=""/>
        <dsp:cNvSpPr/>
      </dsp:nvSpPr>
      <dsp:spPr>
        <a:xfrm>
          <a:off x="4681199" y="1154362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Output Folder</a:t>
          </a:r>
          <a:endParaRPr lang="en-US" sz="1000" kern="1200" dirty="0"/>
        </a:p>
      </dsp:txBody>
      <dsp:txXfrm>
        <a:off x="4699716" y="1172879"/>
        <a:ext cx="958567" cy="595173"/>
      </dsp:txXfrm>
    </dsp:sp>
    <dsp:sp modelId="{76181F9A-9FA9-A044-AF33-45534C102ADA}">
      <dsp:nvSpPr>
        <dsp:cNvPr id="0" name=""/>
        <dsp:cNvSpPr/>
      </dsp:nvSpPr>
      <dsp:spPr>
        <a:xfrm>
          <a:off x="1832672" y="1971032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3F80F5-B43F-6849-830D-88AD92535553}">
      <dsp:nvSpPr>
        <dsp:cNvPr id="0" name=""/>
        <dsp:cNvSpPr/>
      </dsp:nvSpPr>
      <dsp:spPr>
        <a:xfrm>
          <a:off x="1943294" y="2076123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Cases	</a:t>
          </a:r>
          <a:endParaRPr lang="en-US" sz="1000" kern="1200" dirty="0"/>
        </a:p>
      </dsp:txBody>
      <dsp:txXfrm>
        <a:off x="1961811" y="2094640"/>
        <a:ext cx="958567" cy="595173"/>
      </dsp:txXfrm>
    </dsp:sp>
    <dsp:sp modelId="{CB2239F9-9FC1-AA44-9AB3-6D4A4FA863EC}">
      <dsp:nvSpPr>
        <dsp:cNvPr id="0" name=""/>
        <dsp:cNvSpPr/>
      </dsp:nvSpPr>
      <dsp:spPr>
        <a:xfrm>
          <a:off x="1224248" y="2892793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0849F6-943B-9940-9240-4CC08F99BDF7}">
      <dsp:nvSpPr>
        <dsp:cNvPr id="0" name=""/>
        <dsp:cNvSpPr/>
      </dsp:nvSpPr>
      <dsp:spPr>
        <a:xfrm>
          <a:off x="1334871" y="2997885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CASE1</a:t>
          </a:r>
          <a:endParaRPr lang="en-US" sz="1000" kern="1200" dirty="0"/>
        </a:p>
      </dsp:txBody>
      <dsp:txXfrm>
        <a:off x="1353388" y="3016402"/>
        <a:ext cx="958567" cy="595173"/>
      </dsp:txXfrm>
    </dsp:sp>
    <dsp:sp modelId="{AD33DA2B-3C68-794E-B965-876F68E6E8A2}">
      <dsp:nvSpPr>
        <dsp:cNvPr id="0" name=""/>
        <dsp:cNvSpPr/>
      </dsp:nvSpPr>
      <dsp:spPr>
        <a:xfrm>
          <a:off x="7402" y="3814555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7B4FBD-C37C-1D40-BA8D-32F3A2CBF0F6}">
      <dsp:nvSpPr>
        <dsp:cNvPr id="0" name=""/>
        <dsp:cNvSpPr/>
      </dsp:nvSpPr>
      <dsp:spPr>
        <a:xfrm>
          <a:off x="118024" y="3919646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Fiber1.vtk</a:t>
          </a:r>
          <a:endParaRPr lang="en-US" sz="1000" kern="1200" dirty="0"/>
        </a:p>
      </dsp:txBody>
      <dsp:txXfrm>
        <a:off x="136541" y="3938163"/>
        <a:ext cx="958567" cy="595173"/>
      </dsp:txXfrm>
    </dsp:sp>
    <dsp:sp modelId="{0F64800A-7801-9346-91D6-4E37C0D9DEA7}">
      <dsp:nvSpPr>
        <dsp:cNvPr id="0" name=""/>
        <dsp:cNvSpPr/>
      </dsp:nvSpPr>
      <dsp:spPr>
        <a:xfrm>
          <a:off x="1224248" y="3814555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6664BD-36E7-F145-9AC2-D75D6DCEE5F4}">
      <dsp:nvSpPr>
        <dsp:cNvPr id="0" name=""/>
        <dsp:cNvSpPr/>
      </dsp:nvSpPr>
      <dsp:spPr>
        <a:xfrm>
          <a:off x="1334871" y="3919646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Fiber1.fvp</a:t>
          </a:r>
          <a:endParaRPr lang="en-US" sz="1000" kern="1200" dirty="0"/>
        </a:p>
      </dsp:txBody>
      <dsp:txXfrm>
        <a:off x="1353388" y="3938163"/>
        <a:ext cx="958567" cy="595173"/>
      </dsp:txXfrm>
    </dsp:sp>
    <dsp:sp modelId="{BE6DD899-7A00-C447-AE66-E4A72C51E80E}">
      <dsp:nvSpPr>
        <dsp:cNvPr id="0" name=""/>
        <dsp:cNvSpPr/>
      </dsp:nvSpPr>
      <dsp:spPr>
        <a:xfrm>
          <a:off x="2413995" y="3760349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3A059-0D94-0646-AC0D-1D6E4271EC35}">
      <dsp:nvSpPr>
        <dsp:cNvPr id="0" name=""/>
        <dsp:cNvSpPr/>
      </dsp:nvSpPr>
      <dsp:spPr>
        <a:xfrm>
          <a:off x="2524617" y="3865441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Fiber2.vtk</a:t>
          </a:r>
          <a:endParaRPr lang="en-US" sz="1000" kern="1200" dirty="0"/>
        </a:p>
      </dsp:txBody>
      <dsp:txXfrm>
        <a:off x="2543134" y="3883958"/>
        <a:ext cx="958567" cy="595173"/>
      </dsp:txXfrm>
    </dsp:sp>
    <dsp:sp modelId="{42B8FF53-E247-F948-9C70-9DE84359ED72}">
      <dsp:nvSpPr>
        <dsp:cNvPr id="0" name=""/>
        <dsp:cNvSpPr/>
      </dsp:nvSpPr>
      <dsp:spPr>
        <a:xfrm>
          <a:off x="2441095" y="2892793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5597BB-6936-324A-AC01-5E7E9CFD6901}">
      <dsp:nvSpPr>
        <dsp:cNvPr id="0" name=""/>
        <dsp:cNvSpPr/>
      </dsp:nvSpPr>
      <dsp:spPr>
        <a:xfrm>
          <a:off x="2551717" y="2997885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CASE2</a:t>
          </a:r>
          <a:endParaRPr lang="en-US" sz="1000" kern="1200" dirty="0"/>
        </a:p>
      </dsp:txBody>
      <dsp:txXfrm>
        <a:off x="2570234" y="3016402"/>
        <a:ext cx="958567" cy="595173"/>
      </dsp:txXfrm>
    </dsp:sp>
    <dsp:sp modelId="{F93F2907-0A7D-4E4D-9A40-958272176221}">
      <dsp:nvSpPr>
        <dsp:cNvPr id="0" name=""/>
        <dsp:cNvSpPr/>
      </dsp:nvSpPr>
      <dsp:spPr>
        <a:xfrm>
          <a:off x="4874788" y="1971032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9B672A-55B4-1342-86B5-57C7AC4AC23F}">
      <dsp:nvSpPr>
        <dsp:cNvPr id="0" name=""/>
        <dsp:cNvSpPr/>
      </dsp:nvSpPr>
      <dsp:spPr>
        <a:xfrm>
          <a:off x="4985410" y="2076123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FiberProfiles</a:t>
          </a:r>
          <a:endParaRPr lang="en-US" sz="1000" kern="1200" dirty="0"/>
        </a:p>
      </dsp:txBody>
      <dsp:txXfrm>
        <a:off x="5003927" y="2094640"/>
        <a:ext cx="958567" cy="595173"/>
      </dsp:txXfrm>
    </dsp:sp>
    <dsp:sp modelId="{39E39332-F852-2D40-8B46-DDE96D9B9973}">
      <dsp:nvSpPr>
        <dsp:cNvPr id="0" name=""/>
        <dsp:cNvSpPr/>
      </dsp:nvSpPr>
      <dsp:spPr>
        <a:xfrm>
          <a:off x="4266365" y="2892793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1C87A2-0FF3-7F4F-9C31-B30CCA77675E}">
      <dsp:nvSpPr>
        <dsp:cNvPr id="0" name=""/>
        <dsp:cNvSpPr/>
      </dsp:nvSpPr>
      <dsp:spPr>
        <a:xfrm>
          <a:off x="4376987" y="2997885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Fiber1</a:t>
          </a:r>
          <a:endParaRPr lang="en-US" sz="1000" kern="1200" dirty="0"/>
        </a:p>
      </dsp:txBody>
      <dsp:txXfrm>
        <a:off x="4395504" y="3016402"/>
        <a:ext cx="958567" cy="595173"/>
      </dsp:txXfrm>
    </dsp:sp>
    <dsp:sp modelId="{D4904647-1CA2-D341-8A52-4F0160433689}">
      <dsp:nvSpPr>
        <dsp:cNvPr id="0" name=""/>
        <dsp:cNvSpPr/>
      </dsp:nvSpPr>
      <dsp:spPr>
        <a:xfrm>
          <a:off x="3657941" y="3814555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F24298-C4E7-2147-9F20-201AA6DDA97C}">
      <dsp:nvSpPr>
        <dsp:cNvPr id="0" name=""/>
        <dsp:cNvSpPr/>
      </dsp:nvSpPr>
      <dsp:spPr>
        <a:xfrm>
          <a:off x="3768564" y="3919646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Property1.csv</a:t>
          </a:r>
          <a:endParaRPr lang="en-US" sz="1000" kern="1200" dirty="0"/>
        </a:p>
      </dsp:txBody>
      <dsp:txXfrm>
        <a:off x="3787081" y="3938163"/>
        <a:ext cx="958567" cy="595173"/>
      </dsp:txXfrm>
    </dsp:sp>
    <dsp:sp modelId="{1F373D43-DDD7-C942-B296-05DDEADC1F26}">
      <dsp:nvSpPr>
        <dsp:cNvPr id="0" name=""/>
        <dsp:cNvSpPr/>
      </dsp:nvSpPr>
      <dsp:spPr>
        <a:xfrm>
          <a:off x="4874788" y="3814555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6EFB83-87FF-3C4A-848A-CF4ACA429745}">
      <dsp:nvSpPr>
        <dsp:cNvPr id="0" name=""/>
        <dsp:cNvSpPr/>
      </dsp:nvSpPr>
      <dsp:spPr>
        <a:xfrm>
          <a:off x="4985410" y="3919646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Property2.csv</a:t>
          </a:r>
          <a:endParaRPr lang="en-US" sz="1000" kern="1200" dirty="0"/>
        </a:p>
      </dsp:txBody>
      <dsp:txXfrm>
        <a:off x="5003927" y="3938163"/>
        <a:ext cx="958567" cy="595173"/>
      </dsp:txXfrm>
    </dsp:sp>
    <dsp:sp modelId="{94CF344C-15D8-F948-A126-75BBC2CAE264}">
      <dsp:nvSpPr>
        <dsp:cNvPr id="0" name=""/>
        <dsp:cNvSpPr/>
      </dsp:nvSpPr>
      <dsp:spPr>
        <a:xfrm>
          <a:off x="5483211" y="2892793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586464-C832-404C-8949-BCC2D10D1A8E}">
      <dsp:nvSpPr>
        <dsp:cNvPr id="0" name=""/>
        <dsp:cNvSpPr/>
      </dsp:nvSpPr>
      <dsp:spPr>
        <a:xfrm>
          <a:off x="5593834" y="2997885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Fiber2</a:t>
          </a:r>
          <a:endParaRPr lang="en-US" sz="1000" kern="1200" dirty="0"/>
        </a:p>
      </dsp:txBody>
      <dsp:txXfrm>
        <a:off x="5612351" y="3016402"/>
        <a:ext cx="958567" cy="595173"/>
      </dsp:txXfrm>
    </dsp:sp>
    <dsp:sp modelId="{57B91319-2502-A148-966C-381D7161E519}">
      <dsp:nvSpPr>
        <dsp:cNvPr id="0" name=""/>
        <dsp:cNvSpPr/>
      </dsp:nvSpPr>
      <dsp:spPr>
        <a:xfrm>
          <a:off x="6091635" y="1971032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DDBBE1-6151-1E4D-9508-4B0BCED21091}">
      <dsp:nvSpPr>
        <dsp:cNvPr id="0" name=""/>
        <dsp:cNvSpPr/>
      </dsp:nvSpPr>
      <dsp:spPr>
        <a:xfrm>
          <a:off x="6202257" y="2076123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CSV File </a:t>
          </a:r>
          <a:r>
            <a:rPr lang="en-US" sz="1000" kern="1200" dirty="0" err="1" smtClean="0"/>
            <a:t>autosave</a:t>
          </a:r>
          <a:endParaRPr lang="en-US" sz="1000" kern="1200" dirty="0"/>
        </a:p>
      </dsp:txBody>
      <dsp:txXfrm>
        <a:off x="6220774" y="2094640"/>
        <a:ext cx="958567" cy="595173"/>
      </dsp:txXfrm>
    </dsp:sp>
    <dsp:sp modelId="{58039456-AE48-A04E-885D-3606BAC40050}">
      <dsp:nvSpPr>
        <dsp:cNvPr id="0" name=""/>
        <dsp:cNvSpPr/>
      </dsp:nvSpPr>
      <dsp:spPr>
        <a:xfrm>
          <a:off x="7308481" y="1971032"/>
          <a:ext cx="995601" cy="632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14D3A9-F463-4B48-83C6-5A9A2C74D77D}">
      <dsp:nvSpPr>
        <dsp:cNvPr id="0" name=""/>
        <dsp:cNvSpPr/>
      </dsp:nvSpPr>
      <dsp:spPr>
        <a:xfrm>
          <a:off x="7419104" y="2076123"/>
          <a:ext cx="995601" cy="6322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CSV parameters text file </a:t>
          </a:r>
          <a:r>
            <a:rPr lang="en-US" sz="1000" kern="1200" dirty="0" err="1" smtClean="0"/>
            <a:t>autosave</a:t>
          </a:r>
          <a:endParaRPr lang="en-US" sz="1000" kern="1200" dirty="0"/>
        </a:p>
      </dsp:txBody>
      <dsp:txXfrm>
        <a:off x="7437621" y="2094640"/>
        <a:ext cx="958567" cy="5951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28/06/11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28/06/11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28/06/11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28/06/11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28/06/11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28/06/11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28/06/11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28/06/11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28/06/11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28/06/11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28/06/11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28/06/11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000" dirty="0" err="1" smtClean="0"/>
              <a:t>DTIAtlasFiberAnalyzer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Tutorial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27911"/>
            <a:ext cx="7543800" cy="1066800"/>
          </a:xfrm>
        </p:spPr>
        <p:txBody>
          <a:bodyPr/>
          <a:lstStyle/>
          <a:p>
            <a:pPr algn="ctr"/>
            <a:r>
              <a:rPr lang="en-US" dirty="0" smtClean="0"/>
              <a:t>Benjamin Yvernault</a:t>
            </a:r>
            <a:endParaRPr lang="en-US" dirty="0"/>
          </a:p>
        </p:txBody>
      </p:sp>
      <p:pic>
        <p:nvPicPr>
          <p:cNvPr id="4" name="Picture 3" descr="unc_logo_542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13" y="305973"/>
            <a:ext cx="2405910" cy="679931"/>
          </a:xfrm>
          <a:prstGeom prst="rect">
            <a:avLst/>
          </a:prstGeom>
        </p:spPr>
      </p:pic>
      <p:pic>
        <p:nvPicPr>
          <p:cNvPr id="5" name="Picture 4" descr="Logo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908" y="305973"/>
            <a:ext cx="1255692" cy="110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99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Introduction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Three Steps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Data Definition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Attribute fibers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Fibers Properties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/>
              <a:t>Command line </a:t>
            </a:r>
            <a:r>
              <a:rPr lang="en-US" sz="3200" dirty="0" smtClean="0"/>
              <a:t>execution</a:t>
            </a:r>
            <a:endParaRPr lang="en-US" sz="32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3200" dirty="0"/>
              <a:t>Output Folder </a:t>
            </a:r>
            <a:r>
              <a:rPr lang="en-US" sz="3200" dirty="0" smtClean="0"/>
              <a:t>Hierarchy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Parameters </a:t>
            </a:r>
            <a:r>
              <a:rPr lang="en-US" sz="3200" dirty="0" smtClean="0"/>
              <a:t>File with example</a:t>
            </a:r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059" y="1600200"/>
            <a:ext cx="3342141" cy="267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58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sz="2800" dirty="0" smtClean="0"/>
              <a:t>Welcome to DTI Atlas Fiber Analyzer tutorial</a:t>
            </a:r>
          </a:p>
          <a:p>
            <a:pPr marL="114300" indent="0">
              <a:buNone/>
            </a:pPr>
            <a:endParaRPr lang="en-US" sz="2800" dirty="0"/>
          </a:p>
          <a:p>
            <a:pPr marL="114300" indent="0" algn="just">
              <a:buNone/>
            </a:pPr>
            <a:r>
              <a:rPr lang="en-US" sz="2800" dirty="0" err="1" smtClean="0"/>
              <a:t>DTIAtlasFiberAnalyzer</a:t>
            </a:r>
            <a:r>
              <a:rPr lang="en-US" sz="2800" dirty="0" smtClean="0"/>
              <a:t> is an open-source, friendly user software. It applies an atlas fibers to all datasets, extracts the Fiber profiles and gathers all the information.</a:t>
            </a:r>
          </a:p>
          <a:p>
            <a:pPr marL="114300" indent="0" algn="just">
              <a:buNone/>
            </a:pPr>
            <a:endParaRPr lang="en-US" sz="2800" dirty="0"/>
          </a:p>
          <a:p>
            <a:pPr marL="114300" indent="0" algn="just">
              <a:buNone/>
            </a:pPr>
            <a:r>
              <a:rPr lang="en-US" sz="2800" dirty="0" smtClean="0"/>
              <a:t>You can call it with or without a graphical user interface.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6971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Three Steps = three tabs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 Create or Download CSV File</a:t>
            </a:r>
          </a:p>
          <a:p>
            <a:endParaRPr lang="en-US" sz="3600" dirty="0"/>
          </a:p>
          <a:p>
            <a:r>
              <a:rPr lang="en-US" sz="3600" dirty="0"/>
              <a:t> </a:t>
            </a:r>
            <a:r>
              <a:rPr lang="en-US" sz="3600" dirty="0" smtClean="0"/>
              <a:t>Select Fibers in Atlas and attribute them to all the dataset</a:t>
            </a:r>
          </a:p>
          <a:p>
            <a:endParaRPr lang="en-US" sz="3600" dirty="0"/>
          </a:p>
          <a:p>
            <a:r>
              <a:rPr lang="en-US" sz="3600" dirty="0" smtClean="0"/>
              <a:t>Extract Profiles information from fibers</a:t>
            </a:r>
          </a:p>
          <a:p>
            <a:endParaRPr lang="en-US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52197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Data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3399506" cy="4800600"/>
          </a:xfrm>
        </p:spPr>
        <p:txBody>
          <a:bodyPr>
            <a:normAutofit fontScale="77500" lnSpcReduction="20000"/>
          </a:bodyPr>
          <a:lstStyle/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Define CSV File :</a:t>
            </a:r>
          </a:p>
          <a:p>
            <a:pPr lvl="2"/>
            <a:r>
              <a:rPr lang="en-US" sz="2800" dirty="0" smtClean="0"/>
              <a:t>Create </a:t>
            </a:r>
          </a:p>
          <a:p>
            <a:pPr lvl="2"/>
            <a:r>
              <a:rPr lang="en-US" sz="2800" dirty="0" smtClean="0"/>
              <a:t>Load</a:t>
            </a:r>
            <a:endParaRPr lang="en-US" sz="32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Select Column where there is the path of data, deformation field and the name of data.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Give Output Folder.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Add/Delete Column and Row if you need.</a:t>
            </a:r>
            <a:endParaRPr lang="en-US" sz="3200" dirty="0"/>
          </a:p>
          <a:p>
            <a:pPr marL="114300" indent="0">
              <a:buNone/>
            </a:pPr>
            <a:endParaRPr lang="en-US" sz="3200" dirty="0" smtClean="0"/>
          </a:p>
        </p:txBody>
      </p:sp>
      <p:pic>
        <p:nvPicPr>
          <p:cNvPr id="5" name="Picture 4" descr="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897" y="1898118"/>
            <a:ext cx="4762771" cy="38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634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Attribute fibers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3195696" cy="4800600"/>
          </a:xfrm>
        </p:spPr>
        <p:txBody>
          <a:bodyPr>
            <a:normAutofit/>
          </a:bodyPr>
          <a:lstStyle/>
          <a:p>
            <a:pPr marL="628650" indent="-514350">
              <a:buFont typeface="+mj-lt"/>
              <a:buAutoNum type="arabicPeriod"/>
            </a:pPr>
            <a:endParaRPr lang="en-US" sz="12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Give </a:t>
            </a:r>
            <a:r>
              <a:rPr lang="en-US" sz="3200" dirty="0" smtClean="0"/>
              <a:t>Atlas Fiber Folder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Choose which Fibers you want to use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Click on computation</a:t>
            </a:r>
            <a:endParaRPr lang="en-US" sz="3200" dirty="0"/>
          </a:p>
        </p:txBody>
      </p:sp>
      <p:pic>
        <p:nvPicPr>
          <p:cNvPr id="5" name="Picture 4" descr="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896" y="2012644"/>
            <a:ext cx="4718805" cy="378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Fibers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68151" cy="4800600"/>
          </a:xfrm>
        </p:spPr>
        <p:txBody>
          <a:bodyPr>
            <a:normAutofit fontScale="85000" lnSpcReduction="10000"/>
          </a:bodyPr>
          <a:lstStyle/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Choose properties you want to </a:t>
            </a:r>
            <a:r>
              <a:rPr lang="en-US" sz="3200" dirty="0" smtClean="0"/>
              <a:t>analyze</a:t>
            </a:r>
            <a:endParaRPr lang="en-US" sz="32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Choose where you want Case and Arc length </a:t>
            </a:r>
            <a:endParaRPr lang="en-US" sz="3200" dirty="0"/>
          </a:p>
          <a:p>
            <a:pPr marL="628650" indent="-514350">
              <a:buFont typeface="+mj-lt"/>
              <a:buAutoNum type="arabicPeriod"/>
            </a:pPr>
            <a:r>
              <a:rPr lang="en-US" sz="3200" dirty="0" smtClean="0"/>
              <a:t>Click on Computation : it will extract the fibers properties and gather them in spreadsheets.</a:t>
            </a:r>
          </a:p>
        </p:txBody>
      </p:sp>
      <p:pic>
        <p:nvPicPr>
          <p:cNvPr id="5" name="Picture 4" descr="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121" y="2039983"/>
            <a:ext cx="4756109" cy="381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46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Command line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2800" dirty="0" smtClean="0"/>
              <a:t>Options :</a:t>
            </a:r>
            <a:endParaRPr lang="en-US" sz="2800" dirty="0"/>
          </a:p>
          <a:p>
            <a:pPr marL="114300" indent="0">
              <a:buNone/>
            </a:pPr>
            <a:endParaRPr lang="en-US" sz="2800" dirty="0" smtClean="0"/>
          </a:p>
          <a:p>
            <a:pPr lvl="2" algn="just"/>
            <a:r>
              <a:rPr lang="en-US" sz="2400" dirty="0" smtClean="0"/>
              <a:t>-L or --</a:t>
            </a:r>
            <a:r>
              <a:rPr lang="en-US" sz="2400" dirty="0" err="1" smtClean="0"/>
              <a:t>loadCSV</a:t>
            </a:r>
            <a:r>
              <a:rPr lang="en-US" sz="2400" dirty="0" smtClean="0"/>
              <a:t> : use it to give a CSV File name to load</a:t>
            </a:r>
          </a:p>
          <a:p>
            <a:pPr lvl="2" algn="just"/>
            <a:r>
              <a:rPr lang="en-US" sz="2400" dirty="0" smtClean="0"/>
              <a:t>-P or --</a:t>
            </a:r>
            <a:r>
              <a:rPr lang="en-US" sz="2400" dirty="0" err="1" smtClean="0"/>
              <a:t>parametersfile</a:t>
            </a:r>
            <a:r>
              <a:rPr lang="en-US" sz="2400" dirty="0" smtClean="0"/>
              <a:t> : use this option to give the name of the parameters file</a:t>
            </a:r>
          </a:p>
          <a:p>
            <a:pPr lvl="2" algn="just"/>
            <a:r>
              <a:rPr lang="en-US" sz="2400" dirty="0" smtClean="0"/>
              <a:t>--</a:t>
            </a:r>
            <a:r>
              <a:rPr lang="en-US" sz="2400" dirty="0" err="1" smtClean="0"/>
              <a:t>nogui:use</a:t>
            </a:r>
            <a:r>
              <a:rPr lang="en-US" sz="2400" dirty="0" smtClean="0"/>
              <a:t> this option to call </a:t>
            </a:r>
            <a:r>
              <a:rPr lang="en-US" sz="2400" dirty="0" err="1" smtClean="0"/>
              <a:t>DTIAtlasFiberAnalyzer</a:t>
            </a:r>
            <a:r>
              <a:rPr lang="en-US" sz="2400" dirty="0" smtClean="0"/>
              <a:t> by command line.</a:t>
            </a:r>
          </a:p>
          <a:p>
            <a:pPr lvl="2" algn="just"/>
            <a:r>
              <a:rPr lang="en-US" sz="2400" dirty="0" smtClean="0"/>
              <a:t>--debug : for computer-scientist</a:t>
            </a:r>
          </a:p>
          <a:p>
            <a:pPr lvl="2"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5742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Output </a:t>
            </a:r>
            <a:r>
              <a:rPr lang="en-US" dirty="0" smtClean="0"/>
              <a:t>Folder Hierarchy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145710"/>
              </p:ext>
            </p:extLst>
          </p:nvPr>
        </p:nvGraphicFramePr>
        <p:xfrm>
          <a:off x="0" y="1066234"/>
          <a:ext cx="8422108" cy="5601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8828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Parameters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600" dirty="0" smtClean="0"/>
              <a:t>You can open parameters text file and load them :</a:t>
            </a:r>
          </a:p>
          <a:p>
            <a:pPr lvl="1"/>
            <a:r>
              <a:rPr lang="en-US" sz="3400" dirty="0" smtClean="0"/>
              <a:t> Save and Open from the Menu File</a:t>
            </a:r>
          </a:p>
          <a:p>
            <a:endParaRPr lang="en-US" sz="3600" dirty="0"/>
          </a:p>
          <a:p>
            <a:pPr lvl="1"/>
            <a:r>
              <a:rPr lang="en-US" sz="3400" dirty="0" smtClean="0"/>
              <a:t>Save automatically after each computation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4105290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Parameters File 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36286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 smtClean="0"/>
              <a:t>The parameters file needs specials keys. Use the option help to see how to write a parameters file. This is an example :</a:t>
            </a:r>
          </a:p>
          <a:p>
            <a:pPr marL="114300" indent="0">
              <a:buNone/>
            </a:pPr>
            <a:endParaRPr lang="en-US" sz="3600" dirty="0" smtClean="0"/>
          </a:p>
        </p:txBody>
      </p:sp>
      <p:pic>
        <p:nvPicPr>
          <p:cNvPr id="5" name="Picture 4" descr="param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75344"/>
            <a:ext cx="7932589" cy="362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92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en-US" sz="3200" dirty="0" smtClean="0"/>
          </a:p>
          <a:p>
            <a:pPr marL="114300" indent="0">
              <a:buNone/>
            </a:pPr>
            <a:r>
              <a:rPr lang="en-US" sz="3200" dirty="0" err="1" smtClean="0"/>
              <a:t>DTIAtlasFiberAnalyzer</a:t>
            </a:r>
            <a:r>
              <a:rPr lang="en-US" sz="3200" dirty="0" smtClean="0"/>
              <a:t> is an easy way to apply an atlas fibers to all datasets and to extract profiles information.</a:t>
            </a:r>
          </a:p>
          <a:p>
            <a:pPr marL="114300" indent="0">
              <a:buNone/>
            </a:pPr>
            <a:endParaRPr lang="en-US" sz="3200" dirty="0"/>
          </a:p>
          <a:p>
            <a:pPr marL="114300" indent="0">
              <a:buNone/>
            </a:pPr>
            <a:r>
              <a:rPr lang="en-GB" sz="3200" dirty="0"/>
              <a:t>Thanks to this tutorial, you are now ready to use </a:t>
            </a:r>
            <a:r>
              <a:rPr lang="en-GB" sz="3200" dirty="0" err="1" smtClean="0"/>
              <a:t>DTIAtlasFiberAnalyzer</a:t>
            </a:r>
            <a:r>
              <a:rPr lang="en-GB" sz="3200" dirty="0" smtClean="0"/>
              <a:t> on </a:t>
            </a:r>
            <a:r>
              <a:rPr lang="en-GB" sz="3200" dirty="0"/>
              <a:t>your own dataset.</a:t>
            </a:r>
          </a:p>
          <a:p>
            <a:pPr marL="11430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20094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416</TotalTime>
  <Words>374</Words>
  <Application>Microsoft Macintosh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Adjacency</vt:lpstr>
      <vt:lpstr>DTIAtlasFiberAnalyzer Tutorial</vt:lpstr>
      <vt:lpstr>Overview</vt:lpstr>
      <vt:lpstr>Introduction</vt:lpstr>
      <vt:lpstr>Three Steps = three tabs</vt:lpstr>
      <vt:lpstr>Data Definition</vt:lpstr>
      <vt:lpstr>Attribute fibers</vt:lpstr>
      <vt:lpstr>Fibers Properties</vt:lpstr>
      <vt:lpstr>Command line execution</vt:lpstr>
      <vt:lpstr>Output Folder Hierarchy</vt:lpstr>
      <vt:lpstr>Parameters File</vt:lpstr>
      <vt:lpstr> Parameters File example </vt:lpstr>
      <vt:lpstr>Conclusion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DTIAtlasFiberAnalyzer Tutorial</dc:title>
  <dc:creator>Benjamin Yvernault</dc:creator>
  <cp:lastModifiedBy>Benjamin Yvernault</cp:lastModifiedBy>
  <cp:revision>22</cp:revision>
  <dcterms:created xsi:type="dcterms:W3CDTF">2011-06-27T15:50:37Z</dcterms:created>
  <dcterms:modified xsi:type="dcterms:W3CDTF">2011-06-28T19:19:43Z</dcterms:modified>
</cp:coreProperties>
</file>