
<file path=[Content_Types].xml><?xml version="1.0" encoding="utf-8"?>
<Types xmlns="http://schemas.openxmlformats.org/package/2006/content-types">
  <Override PartName="/docProps/core.xml" ContentType="application/vnd.openxmlformats-package.core-properties+xml"/>
  <Default Extension="rels" ContentType="application/vnd.openxmlformats-package.relationships+xml"/>
  <Override PartName="/ppt/slideLayouts/slideLayout6.xml" ContentType="application/vnd.openxmlformats-officedocument.presentationml.slideLayout+xml"/>
  <Override PartName="/ppt/slideLayouts/slideLayout8.xml" ContentType="application/vnd.openxmlformats-officedocument.presentationml.slideLayout+xml"/>
  <Override PartName="/ppt/slideLayouts/slideLayout1.xml" ContentType="application/vnd.openxmlformats-officedocument.presentationml.slideLayout+xml"/>
  <Default Extension="png" ContentType="image/png"/>
  <Override PartName="/ppt/slideLayouts/slideLayout11.xml" ContentType="application/vnd.openxmlformats-officedocument.presentationml.slideLayout+xml"/>
  <Override PartName="/ppt/slideLayouts/slideLayout3.xml" ContentType="application/vnd.openxmlformats-officedocument.presentationml.slideLayout+xml"/>
  <Default Extension="xml" ContentType="application/xml"/>
  <Override PartName="/docProps/app.xml" ContentType="application/vnd.openxmlformats-officedocument.extended-properties+xml"/>
  <Override PartName="/ppt/slideMasters/slideMaster1.xml" ContentType="application/vnd.openxmlformats-officedocument.presentationml.slideMaster+xml"/>
  <Override PartName="/ppt/slideLayouts/slideLayout5.xml" ContentType="application/vnd.openxmlformats-officedocument.presentationml.slideLayout+xml"/>
  <Override PartName="/ppt/viewProps.xml" ContentType="application/vnd.openxmlformats-officedocument.presentationml.viewProps+xml"/>
  <Override PartName="/ppt/slideLayouts/slideLayout7.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2.xml" ContentType="application/vnd.openxmlformats-officedocument.presentationml.slideLayout+xml"/>
  <Default Extension="bin" ContentType="application/vnd.openxmlformats-officedocument.presentationml.printerSettings"/>
  <Override PartName="/ppt/slides/slide1.xml" ContentType="application/vnd.openxmlformats-officedocument.presentationml.slide+xml"/>
  <Default Extension="jpeg" ContentType="image/jpeg"/>
  <Override PartName="/ppt/slideLayouts/slideLayout4.xml" ContentType="application/vnd.openxmlformats-officedocument.presentationml.slideLayout+xml"/>
  <Override PartName="/ppt/tableStyles.xml" ContentType="application/vnd.openxmlformats-officedocument.presentationml.tableStyles+xml"/>
  <Override PartName="/ppt/theme/theme1.xml" ContentType="application/vnd.openxmlformats-officedocument.them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aveSubsetFonts="1" autoCompressPictures="0">
  <p:sldMasterIdLst>
    <p:sldMasterId id="2147483648" r:id="rId1"/>
  </p:sldMasterIdLst>
  <p:sldIdLst>
    <p:sldId id="256" r:id="rId2"/>
  </p:sldIdLst>
  <p:sldSz cx="7772400" cy="10058400"/>
  <p:notesSz cx="6858000" cy="9144000"/>
  <p:defaultTextStyle>
    <a:defPPr>
      <a:defRPr lang="en-US"/>
    </a:defPPr>
    <a:lvl1pPr marL="0" algn="l" defTabSz="464259" rtl="0" eaLnBrk="1" latinLnBrk="0" hangingPunct="1">
      <a:defRPr sz="1800" kern="1200">
        <a:solidFill>
          <a:schemeClr val="tx1"/>
        </a:solidFill>
        <a:latin typeface="+mn-lt"/>
        <a:ea typeface="+mn-ea"/>
        <a:cs typeface="+mn-cs"/>
      </a:defRPr>
    </a:lvl1pPr>
    <a:lvl2pPr marL="464259" algn="l" defTabSz="464259" rtl="0" eaLnBrk="1" latinLnBrk="0" hangingPunct="1">
      <a:defRPr sz="1800" kern="1200">
        <a:solidFill>
          <a:schemeClr val="tx1"/>
        </a:solidFill>
        <a:latin typeface="+mn-lt"/>
        <a:ea typeface="+mn-ea"/>
        <a:cs typeface="+mn-cs"/>
      </a:defRPr>
    </a:lvl2pPr>
    <a:lvl3pPr marL="928517" algn="l" defTabSz="464259" rtl="0" eaLnBrk="1" latinLnBrk="0" hangingPunct="1">
      <a:defRPr sz="1800" kern="1200">
        <a:solidFill>
          <a:schemeClr val="tx1"/>
        </a:solidFill>
        <a:latin typeface="+mn-lt"/>
        <a:ea typeface="+mn-ea"/>
        <a:cs typeface="+mn-cs"/>
      </a:defRPr>
    </a:lvl3pPr>
    <a:lvl4pPr marL="1392776" algn="l" defTabSz="464259" rtl="0" eaLnBrk="1" latinLnBrk="0" hangingPunct="1">
      <a:defRPr sz="1800" kern="1200">
        <a:solidFill>
          <a:schemeClr val="tx1"/>
        </a:solidFill>
        <a:latin typeface="+mn-lt"/>
        <a:ea typeface="+mn-ea"/>
        <a:cs typeface="+mn-cs"/>
      </a:defRPr>
    </a:lvl4pPr>
    <a:lvl5pPr marL="1857035" algn="l" defTabSz="464259" rtl="0" eaLnBrk="1" latinLnBrk="0" hangingPunct="1">
      <a:defRPr sz="1800" kern="1200">
        <a:solidFill>
          <a:schemeClr val="tx1"/>
        </a:solidFill>
        <a:latin typeface="+mn-lt"/>
        <a:ea typeface="+mn-ea"/>
        <a:cs typeface="+mn-cs"/>
      </a:defRPr>
    </a:lvl5pPr>
    <a:lvl6pPr marL="2321294" algn="l" defTabSz="464259" rtl="0" eaLnBrk="1" latinLnBrk="0" hangingPunct="1">
      <a:defRPr sz="1800" kern="1200">
        <a:solidFill>
          <a:schemeClr val="tx1"/>
        </a:solidFill>
        <a:latin typeface="+mn-lt"/>
        <a:ea typeface="+mn-ea"/>
        <a:cs typeface="+mn-cs"/>
      </a:defRPr>
    </a:lvl6pPr>
    <a:lvl7pPr marL="2785553" algn="l" defTabSz="464259" rtl="0" eaLnBrk="1" latinLnBrk="0" hangingPunct="1">
      <a:defRPr sz="1800" kern="1200">
        <a:solidFill>
          <a:schemeClr val="tx1"/>
        </a:solidFill>
        <a:latin typeface="+mn-lt"/>
        <a:ea typeface="+mn-ea"/>
        <a:cs typeface="+mn-cs"/>
      </a:defRPr>
    </a:lvl7pPr>
    <a:lvl8pPr marL="3249811" algn="l" defTabSz="464259" rtl="0" eaLnBrk="1" latinLnBrk="0" hangingPunct="1">
      <a:defRPr sz="1800" kern="1200">
        <a:solidFill>
          <a:schemeClr val="tx1"/>
        </a:solidFill>
        <a:latin typeface="+mn-lt"/>
        <a:ea typeface="+mn-ea"/>
        <a:cs typeface="+mn-cs"/>
      </a:defRPr>
    </a:lvl8pPr>
    <a:lvl9pPr marL="3714070" algn="l" defTabSz="464259"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prnPr scaleToFitPaper="1"/>
  <p:clrMru>
    <a:srgbClr val="739886"/>
    <a:srgbClr val="739881"/>
  </p:clrMru>
  <p:extLst>
    <p:ext uri="{E76CE94A-603C-4142-B9EB-6D1370010A27}">
      <p14:discardImageEditData xmlns:p14="http://schemas.microsoft.com/office/powerpoint/2010/main" xmlns:p="http://schemas.openxmlformats.org/presentationml/2006/main" xmlns:r="http://schemas.openxmlformats.org/officeDocument/2006/relationships" xmlns:a="http://schemas.openxmlformats.org/drawingml/2006/main" xmlns="" val="0"/>
    </p:ext>
    <p:ext uri="{D31A062A-798A-4329-ABDD-BBA856620510}">
      <p14:defaultImageDpi xmlns:p14="http://schemas.microsoft.com/office/powerpoint/2010/main" xmlns:p="http://schemas.openxmlformats.org/presentationml/2006/main" xmlns:r="http://schemas.openxmlformats.org/officeDocument/2006/relationships" xmlns:a="http://schemas.openxmlformats.org/drawingml/2006/main" xmlns=""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normalViewPr>
    <p:restoredLeft sz="15620"/>
    <p:restoredTop sz="94660"/>
  </p:normalViewPr>
  <p:slideViewPr>
    <p:cSldViewPr snapToGrid="0" snapToObjects="1">
      <p:cViewPr>
        <p:scale>
          <a:sx n="143" d="100"/>
          <a:sy n="143" d="100"/>
        </p:scale>
        <p:origin x="-120" y="4632"/>
      </p:cViewPr>
      <p:guideLst>
        <p:guide orient="horz" pos="3168"/>
        <p:guide pos="2448"/>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3" Type="http://schemas.openxmlformats.org/officeDocument/2006/relationships/printerSettings" Target="printerSettings/printerSettings1.bin"/><Relationship Id="rId4" Type="http://schemas.openxmlformats.org/officeDocument/2006/relationships/presProps" Target="presProps.xml"/><Relationship Id="rId5" Type="http://schemas.openxmlformats.org/officeDocument/2006/relationships/viewProps" Target="viewProps.xml"/><Relationship Id="rId6" Type="http://schemas.openxmlformats.org/officeDocument/2006/relationships/theme" Target="theme/theme1.xml"/><Relationship Id="rId7" Type="http://schemas.openxmlformats.org/officeDocument/2006/relationships/tableStyles" Target="tableStyles.xml"/><Relationship Id="rId1" Type="http://schemas.openxmlformats.org/officeDocument/2006/relationships/slideMaster" Target="slideMasters/slideMaster1.xml"/><Relationship Id="rId2" Type="http://schemas.openxmlformats.org/officeDocument/2006/relationships/slide" Target="slides/slid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582930" y="3124628"/>
            <a:ext cx="6606540" cy="2156036"/>
          </a:xfrm>
        </p:spPr>
        <p:txBody>
          <a:bodyPr/>
          <a:lstStyle/>
          <a:p>
            <a:r>
              <a:rPr lang="en-US" smtClean="0"/>
              <a:t>Click to edit Master title style</a:t>
            </a:r>
            <a:endParaRPr lang="en-US"/>
          </a:p>
        </p:txBody>
      </p:sp>
      <p:sp>
        <p:nvSpPr>
          <p:cNvPr id="3" name="Subtitle 2"/>
          <p:cNvSpPr>
            <a:spLocks noGrp="1"/>
          </p:cNvSpPr>
          <p:nvPr>
            <p:ph type="subTitle" idx="1"/>
          </p:nvPr>
        </p:nvSpPr>
        <p:spPr>
          <a:xfrm>
            <a:off x="1165861" y="5699760"/>
            <a:ext cx="5440680" cy="2570480"/>
          </a:xfrm>
        </p:spPr>
        <p:txBody>
          <a:bodyPr/>
          <a:lstStyle>
            <a:lvl1pPr marL="0" indent="0" algn="ctr">
              <a:buNone/>
              <a:defRPr>
                <a:solidFill>
                  <a:schemeClr val="tx1">
                    <a:tint val="75000"/>
                  </a:schemeClr>
                </a:solidFill>
              </a:defRPr>
            </a:lvl1pPr>
            <a:lvl2pPr marL="464259" indent="0" algn="ctr">
              <a:buNone/>
              <a:defRPr>
                <a:solidFill>
                  <a:schemeClr val="tx1">
                    <a:tint val="75000"/>
                  </a:schemeClr>
                </a:solidFill>
              </a:defRPr>
            </a:lvl2pPr>
            <a:lvl3pPr marL="928517" indent="0" algn="ctr">
              <a:buNone/>
              <a:defRPr>
                <a:solidFill>
                  <a:schemeClr val="tx1">
                    <a:tint val="75000"/>
                  </a:schemeClr>
                </a:solidFill>
              </a:defRPr>
            </a:lvl3pPr>
            <a:lvl4pPr marL="1392776" indent="0" algn="ctr">
              <a:buNone/>
              <a:defRPr>
                <a:solidFill>
                  <a:schemeClr val="tx1">
                    <a:tint val="75000"/>
                  </a:schemeClr>
                </a:solidFill>
              </a:defRPr>
            </a:lvl4pPr>
            <a:lvl5pPr marL="1857035" indent="0" algn="ctr">
              <a:buNone/>
              <a:defRPr>
                <a:solidFill>
                  <a:schemeClr val="tx1">
                    <a:tint val="75000"/>
                  </a:schemeClr>
                </a:solidFill>
              </a:defRPr>
            </a:lvl5pPr>
            <a:lvl6pPr marL="2321294" indent="0" algn="ctr">
              <a:buNone/>
              <a:defRPr>
                <a:solidFill>
                  <a:schemeClr val="tx1">
                    <a:tint val="75000"/>
                  </a:schemeClr>
                </a:solidFill>
              </a:defRPr>
            </a:lvl6pPr>
            <a:lvl7pPr marL="2785553" indent="0" algn="ctr">
              <a:buNone/>
              <a:defRPr>
                <a:solidFill>
                  <a:schemeClr val="tx1">
                    <a:tint val="75000"/>
                  </a:schemeClr>
                </a:solidFill>
              </a:defRPr>
            </a:lvl7pPr>
            <a:lvl8pPr marL="3249811" indent="0" algn="ctr">
              <a:buNone/>
              <a:defRPr>
                <a:solidFill>
                  <a:schemeClr val="tx1">
                    <a:tint val="75000"/>
                  </a:schemeClr>
                </a:solidFill>
              </a:defRPr>
            </a:lvl8pPr>
            <a:lvl9pPr marL="371407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B499D54E-F190-EA40-9954-1A531BC658FB}" type="datetimeFigureOut">
              <a:rPr lang="en-US" smtClean="0"/>
              <a:pPr/>
              <a:t>2/22/12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7EC1A37-AA48-9E4D-9E68-96EDF3D1AB2F}"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499D54E-F190-EA40-9954-1A531BC658FB}" type="datetimeFigureOut">
              <a:rPr lang="en-US" smtClean="0"/>
              <a:pPr/>
              <a:t>2/22/12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7EC1A37-AA48-9E4D-9E68-96EDF3D1AB2F}"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226242" y="537847"/>
            <a:ext cx="1311593" cy="1144143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291466" y="537847"/>
            <a:ext cx="3805239" cy="1144143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499D54E-F190-EA40-9954-1A531BC658FB}" type="datetimeFigureOut">
              <a:rPr lang="en-US" smtClean="0"/>
              <a:pPr/>
              <a:t>2/22/12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7EC1A37-AA48-9E4D-9E68-96EDF3D1AB2F}"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499D54E-F190-EA40-9954-1A531BC658FB}" type="datetimeFigureOut">
              <a:rPr lang="en-US" smtClean="0"/>
              <a:pPr/>
              <a:t>2/22/12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7EC1A37-AA48-9E4D-9E68-96EDF3D1AB2F}"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13966" y="6463454"/>
            <a:ext cx="6606540" cy="1997710"/>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613966" y="4263183"/>
            <a:ext cx="6606540" cy="2200274"/>
          </a:xfrm>
        </p:spPr>
        <p:txBody>
          <a:bodyPr anchor="b"/>
          <a:lstStyle>
            <a:lvl1pPr marL="0" indent="0">
              <a:buNone/>
              <a:defRPr sz="2100">
                <a:solidFill>
                  <a:schemeClr val="tx1">
                    <a:tint val="75000"/>
                  </a:schemeClr>
                </a:solidFill>
              </a:defRPr>
            </a:lvl1pPr>
            <a:lvl2pPr marL="464259" indent="0">
              <a:buNone/>
              <a:defRPr sz="1800">
                <a:solidFill>
                  <a:schemeClr val="tx1">
                    <a:tint val="75000"/>
                  </a:schemeClr>
                </a:solidFill>
              </a:defRPr>
            </a:lvl2pPr>
            <a:lvl3pPr marL="928517" indent="0">
              <a:buNone/>
              <a:defRPr sz="1600">
                <a:solidFill>
                  <a:schemeClr val="tx1">
                    <a:tint val="75000"/>
                  </a:schemeClr>
                </a:solidFill>
              </a:defRPr>
            </a:lvl3pPr>
            <a:lvl4pPr marL="1392776" indent="0">
              <a:buNone/>
              <a:defRPr sz="1400">
                <a:solidFill>
                  <a:schemeClr val="tx1">
                    <a:tint val="75000"/>
                  </a:schemeClr>
                </a:solidFill>
              </a:defRPr>
            </a:lvl4pPr>
            <a:lvl5pPr marL="1857035" indent="0">
              <a:buNone/>
              <a:defRPr sz="1400">
                <a:solidFill>
                  <a:schemeClr val="tx1">
                    <a:tint val="75000"/>
                  </a:schemeClr>
                </a:solidFill>
              </a:defRPr>
            </a:lvl5pPr>
            <a:lvl6pPr marL="2321294" indent="0">
              <a:buNone/>
              <a:defRPr sz="1400">
                <a:solidFill>
                  <a:schemeClr val="tx1">
                    <a:tint val="75000"/>
                  </a:schemeClr>
                </a:solidFill>
              </a:defRPr>
            </a:lvl6pPr>
            <a:lvl7pPr marL="2785553" indent="0">
              <a:buNone/>
              <a:defRPr sz="1400">
                <a:solidFill>
                  <a:schemeClr val="tx1">
                    <a:tint val="75000"/>
                  </a:schemeClr>
                </a:solidFill>
              </a:defRPr>
            </a:lvl7pPr>
            <a:lvl8pPr marL="3249811" indent="0">
              <a:buNone/>
              <a:defRPr sz="1400">
                <a:solidFill>
                  <a:schemeClr val="tx1">
                    <a:tint val="75000"/>
                  </a:schemeClr>
                </a:solidFill>
              </a:defRPr>
            </a:lvl8pPr>
            <a:lvl9pPr marL="371407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499D54E-F190-EA40-9954-1A531BC658FB}" type="datetimeFigureOut">
              <a:rPr lang="en-US" smtClean="0"/>
              <a:pPr/>
              <a:t>2/22/12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7EC1A37-AA48-9E4D-9E68-96EDF3D1AB2F}"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291465" y="3129283"/>
            <a:ext cx="2558415" cy="8849996"/>
          </a:xfrm>
        </p:spPr>
        <p:txBody>
          <a:bodyPr/>
          <a:lstStyle>
            <a:lvl1pPr>
              <a:defRPr sz="2900"/>
            </a:lvl1pPr>
            <a:lvl2pPr>
              <a:defRPr sz="2400"/>
            </a:lvl2pPr>
            <a:lvl3pPr>
              <a:defRPr sz="21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2979420" y="3129283"/>
            <a:ext cx="2558415" cy="8849996"/>
          </a:xfrm>
        </p:spPr>
        <p:txBody>
          <a:bodyPr/>
          <a:lstStyle>
            <a:lvl1pPr>
              <a:defRPr sz="2900"/>
            </a:lvl1pPr>
            <a:lvl2pPr>
              <a:defRPr sz="2400"/>
            </a:lvl2pPr>
            <a:lvl3pPr>
              <a:defRPr sz="21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B499D54E-F190-EA40-9954-1A531BC658FB}" type="datetimeFigureOut">
              <a:rPr lang="en-US" smtClean="0"/>
              <a:pPr/>
              <a:t>2/22/12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7EC1A37-AA48-9E4D-9E68-96EDF3D1AB2F}"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388620" y="402802"/>
            <a:ext cx="6995160" cy="16764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388621" y="2251499"/>
            <a:ext cx="3434160" cy="938318"/>
          </a:xfrm>
        </p:spPr>
        <p:txBody>
          <a:bodyPr anchor="b"/>
          <a:lstStyle>
            <a:lvl1pPr marL="0" indent="0">
              <a:buNone/>
              <a:defRPr sz="2400" b="1"/>
            </a:lvl1pPr>
            <a:lvl2pPr marL="464259" indent="0">
              <a:buNone/>
              <a:defRPr sz="2100" b="1"/>
            </a:lvl2pPr>
            <a:lvl3pPr marL="928517" indent="0">
              <a:buNone/>
              <a:defRPr sz="1800" b="1"/>
            </a:lvl3pPr>
            <a:lvl4pPr marL="1392776" indent="0">
              <a:buNone/>
              <a:defRPr sz="1600" b="1"/>
            </a:lvl4pPr>
            <a:lvl5pPr marL="1857035" indent="0">
              <a:buNone/>
              <a:defRPr sz="1600" b="1"/>
            </a:lvl5pPr>
            <a:lvl6pPr marL="2321294" indent="0">
              <a:buNone/>
              <a:defRPr sz="1600" b="1"/>
            </a:lvl6pPr>
            <a:lvl7pPr marL="2785553" indent="0">
              <a:buNone/>
              <a:defRPr sz="1600" b="1"/>
            </a:lvl7pPr>
            <a:lvl8pPr marL="3249811" indent="0">
              <a:buNone/>
              <a:defRPr sz="1600" b="1"/>
            </a:lvl8pPr>
            <a:lvl9pPr marL="371407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388621" y="3189817"/>
            <a:ext cx="3434160" cy="5795222"/>
          </a:xfrm>
        </p:spPr>
        <p:txBody>
          <a:bodyPr/>
          <a:lstStyle>
            <a:lvl1pPr>
              <a:defRPr sz="2400"/>
            </a:lvl1pPr>
            <a:lvl2pPr>
              <a:defRPr sz="21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3948273" y="2251499"/>
            <a:ext cx="3435508" cy="938318"/>
          </a:xfrm>
        </p:spPr>
        <p:txBody>
          <a:bodyPr anchor="b"/>
          <a:lstStyle>
            <a:lvl1pPr marL="0" indent="0">
              <a:buNone/>
              <a:defRPr sz="2400" b="1"/>
            </a:lvl1pPr>
            <a:lvl2pPr marL="464259" indent="0">
              <a:buNone/>
              <a:defRPr sz="2100" b="1"/>
            </a:lvl2pPr>
            <a:lvl3pPr marL="928517" indent="0">
              <a:buNone/>
              <a:defRPr sz="1800" b="1"/>
            </a:lvl3pPr>
            <a:lvl4pPr marL="1392776" indent="0">
              <a:buNone/>
              <a:defRPr sz="1600" b="1"/>
            </a:lvl4pPr>
            <a:lvl5pPr marL="1857035" indent="0">
              <a:buNone/>
              <a:defRPr sz="1600" b="1"/>
            </a:lvl5pPr>
            <a:lvl6pPr marL="2321294" indent="0">
              <a:buNone/>
              <a:defRPr sz="1600" b="1"/>
            </a:lvl6pPr>
            <a:lvl7pPr marL="2785553" indent="0">
              <a:buNone/>
              <a:defRPr sz="1600" b="1"/>
            </a:lvl7pPr>
            <a:lvl8pPr marL="3249811" indent="0">
              <a:buNone/>
              <a:defRPr sz="1600" b="1"/>
            </a:lvl8pPr>
            <a:lvl9pPr marL="371407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3948273" y="3189817"/>
            <a:ext cx="3435508" cy="5795222"/>
          </a:xfrm>
        </p:spPr>
        <p:txBody>
          <a:bodyPr/>
          <a:lstStyle>
            <a:lvl1pPr>
              <a:defRPr sz="2400"/>
            </a:lvl1pPr>
            <a:lvl2pPr>
              <a:defRPr sz="21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B499D54E-F190-EA40-9954-1A531BC658FB}" type="datetimeFigureOut">
              <a:rPr lang="en-US" smtClean="0"/>
              <a:pPr/>
              <a:t>2/22/12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7EC1A37-AA48-9E4D-9E68-96EDF3D1AB2F}"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B499D54E-F190-EA40-9954-1A531BC658FB}" type="datetimeFigureOut">
              <a:rPr lang="en-US" smtClean="0"/>
              <a:pPr/>
              <a:t>2/22/12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7EC1A37-AA48-9E4D-9E68-96EDF3D1AB2F}"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499D54E-F190-EA40-9954-1A531BC658FB}" type="datetimeFigureOut">
              <a:rPr lang="en-US" smtClean="0"/>
              <a:pPr/>
              <a:t>2/22/12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7EC1A37-AA48-9E4D-9E68-96EDF3D1AB2F}"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88621" y="400474"/>
            <a:ext cx="2557067" cy="1704340"/>
          </a:xfrm>
        </p:spPr>
        <p:txBody>
          <a:bodyPr anchor="b"/>
          <a:lstStyle>
            <a:lvl1pPr algn="l">
              <a:defRPr sz="2100" b="1"/>
            </a:lvl1pPr>
          </a:lstStyle>
          <a:p>
            <a:r>
              <a:rPr lang="en-US" smtClean="0"/>
              <a:t>Click to edit Master title style</a:t>
            </a:r>
            <a:endParaRPr lang="en-US"/>
          </a:p>
        </p:txBody>
      </p:sp>
      <p:sp>
        <p:nvSpPr>
          <p:cNvPr id="3" name="Content Placeholder 2"/>
          <p:cNvSpPr>
            <a:spLocks noGrp="1"/>
          </p:cNvSpPr>
          <p:nvPr>
            <p:ph idx="1"/>
          </p:nvPr>
        </p:nvSpPr>
        <p:spPr>
          <a:xfrm>
            <a:off x="3038795" y="400475"/>
            <a:ext cx="4344988" cy="8584566"/>
          </a:xfrm>
        </p:spPr>
        <p:txBody>
          <a:bodyPr/>
          <a:lstStyle>
            <a:lvl1pPr>
              <a:defRPr sz="3200"/>
            </a:lvl1pPr>
            <a:lvl2pPr>
              <a:defRPr sz="2900"/>
            </a:lvl2pPr>
            <a:lvl3pPr>
              <a:defRPr sz="2400"/>
            </a:lvl3pPr>
            <a:lvl4pPr>
              <a:defRPr sz="2100"/>
            </a:lvl4pPr>
            <a:lvl5pPr>
              <a:defRPr sz="2100"/>
            </a:lvl5pPr>
            <a:lvl6pPr>
              <a:defRPr sz="2100"/>
            </a:lvl6pPr>
            <a:lvl7pPr>
              <a:defRPr sz="2100"/>
            </a:lvl7pPr>
            <a:lvl8pPr>
              <a:defRPr sz="2100"/>
            </a:lvl8pPr>
            <a:lvl9pPr>
              <a:defRPr sz="21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388621" y="2104817"/>
            <a:ext cx="2557067" cy="6880226"/>
          </a:xfrm>
        </p:spPr>
        <p:txBody>
          <a:bodyPr/>
          <a:lstStyle>
            <a:lvl1pPr marL="0" indent="0">
              <a:buNone/>
              <a:defRPr sz="1400"/>
            </a:lvl1pPr>
            <a:lvl2pPr marL="464259" indent="0">
              <a:buNone/>
              <a:defRPr sz="1300"/>
            </a:lvl2pPr>
            <a:lvl3pPr marL="928517" indent="0">
              <a:buNone/>
              <a:defRPr sz="1000"/>
            </a:lvl3pPr>
            <a:lvl4pPr marL="1392776" indent="0">
              <a:buNone/>
              <a:defRPr sz="900"/>
            </a:lvl4pPr>
            <a:lvl5pPr marL="1857035" indent="0">
              <a:buNone/>
              <a:defRPr sz="900"/>
            </a:lvl5pPr>
            <a:lvl6pPr marL="2321294" indent="0">
              <a:buNone/>
              <a:defRPr sz="900"/>
            </a:lvl6pPr>
            <a:lvl7pPr marL="2785553" indent="0">
              <a:buNone/>
              <a:defRPr sz="900"/>
            </a:lvl7pPr>
            <a:lvl8pPr marL="3249811" indent="0">
              <a:buNone/>
              <a:defRPr sz="900"/>
            </a:lvl8pPr>
            <a:lvl9pPr marL="371407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499D54E-F190-EA40-9954-1A531BC658FB}" type="datetimeFigureOut">
              <a:rPr lang="en-US" smtClean="0"/>
              <a:pPr/>
              <a:t>2/22/12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7EC1A37-AA48-9E4D-9E68-96EDF3D1AB2F}"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523447" y="7040883"/>
            <a:ext cx="4663440" cy="831216"/>
          </a:xfrm>
        </p:spPr>
        <p:txBody>
          <a:bodyPr anchor="b"/>
          <a:lstStyle>
            <a:lvl1pPr algn="l">
              <a:defRPr sz="2100" b="1"/>
            </a:lvl1pPr>
          </a:lstStyle>
          <a:p>
            <a:r>
              <a:rPr lang="en-US" smtClean="0"/>
              <a:t>Click to edit Master title style</a:t>
            </a:r>
            <a:endParaRPr lang="en-US"/>
          </a:p>
        </p:txBody>
      </p:sp>
      <p:sp>
        <p:nvSpPr>
          <p:cNvPr id="3" name="Picture Placeholder 2"/>
          <p:cNvSpPr>
            <a:spLocks noGrp="1"/>
          </p:cNvSpPr>
          <p:nvPr>
            <p:ph type="pic" idx="1"/>
          </p:nvPr>
        </p:nvSpPr>
        <p:spPr>
          <a:xfrm>
            <a:off x="1523447" y="898736"/>
            <a:ext cx="4663440" cy="6035040"/>
          </a:xfrm>
        </p:spPr>
        <p:txBody>
          <a:bodyPr/>
          <a:lstStyle>
            <a:lvl1pPr marL="0" indent="0">
              <a:buNone/>
              <a:defRPr sz="3200"/>
            </a:lvl1pPr>
            <a:lvl2pPr marL="464259" indent="0">
              <a:buNone/>
              <a:defRPr sz="2900"/>
            </a:lvl2pPr>
            <a:lvl3pPr marL="928517" indent="0">
              <a:buNone/>
              <a:defRPr sz="2400"/>
            </a:lvl3pPr>
            <a:lvl4pPr marL="1392776" indent="0">
              <a:buNone/>
              <a:defRPr sz="2100"/>
            </a:lvl4pPr>
            <a:lvl5pPr marL="1857035" indent="0">
              <a:buNone/>
              <a:defRPr sz="2100"/>
            </a:lvl5pPr>
            <a:lvl6pPr marL="2321294" indent="0">
              <a:buNone/>
              <a:defRPr sz="2100"/>
            </a:lvl6pPr>
            <a:lvl7pPr marL="2785553" indent="0">
              <a:buNone/>
              <a:defRPr sz="2100"/>
            </a:lvl7pPr>
            <a:lvl8pPr marL="3249811" indent="0">
              <a:buNone/>
              <a:defRPr sz="2100"/>
            </a:lvl8pPr>
            <a:lvl9pPr marL="3714070" indent="0">
              <a:buNone/>
              <a:defRPr sz="2100"/>
            </a:lvl9pPr>
          </a:lstStyle>
          <a:p>
            <a:endParaRPr lang="en-US"/>
          </a:p>
        </p:txBody>
      </p:sp>
      <p:sp>
        <p:nvSpPr>
          <p:cNvPr id="4" name="Text Placeholder 3"/>
          <p:cNvSpPr>
            <a:spLocks noGrp="1"/>
          </p:cNvSpPr>
          <p:nvPr>
            <p:ph type="body" sz="half" idx="2"/>
          </p:nvPr>
        </p:nvSpPr>
        <p:spPr>
          <a:xfrm>
            <a:off x="1523447" y="7872098"/>
            <a:ext cx="4663440" cy="1180464"/>
          </a:xfrm>
        </p:spPr>
        <p:txBody>
          <a:bodyPr/>
          <a:lstStyle>
            <a:lvl1pPr marL="0" indent="0">
              <a:buNone/>
              <a:defRPr sz="1400"/>
            </a:lvl1pPr>
            <a:lvl2pPr marL="464259" indent="0">
              <a:buNone/>
              <a:defRPr sz="1300"/>
            </a:lvl2pPr>
            <a:lvl3pPr marL="928517" indent="0">
              <a:buNone/>
              <a:defRPr sz="1000"/>
            </a:lvl3pPr>
            <a:lvl4pPr marL="1392776" indent="0">
              <a:buNone/>
              <a:defRPr sz="900"/>
            </a:lvl4pPr>
            <a:lvl5pPr marL="1857035" indent="0">
              <a:buNone/>
              <a:defRPr sz="900"/>
            </a:lvl5pPr>
            <a:lvl6pPr marL="2321294" indent="0">
              <a:buNone/>
              <a:defRPr sz="900"/>
            </a:lvl6pPr>
            <a:lvl7pPr marL="2785553" indent="0">
              <a:buNone/>
              <a:defRPr sz="900"/>
            </a:lvl7pPr>
            <a:lvl8pPr marL="3249811" indent="0">
              <a:buNone/>
              <a:defRPr sz="900"/>
            </a:lvl8pPr>
            <a:lvl9pPr marL="371407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499D54E-F190-EA40-9954-1A531BC658FB}" type="datetimeFigureOut">
              <a:rPr lang="en-US" smtClean="0"/>
              <a:pPr/>
              <a:t>2/22/12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7EC1A37-AA48-9E4D-9E68-96EDF3D1AB2F}"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88620" y="402802"/>
            <a:ext cx="6995160" cy="1676400"/>
          </a:xfrm>
          <a:prstGeom prst="rect">
            <a:avLst/>
          </a:prstGeom>
        </p:spPr>
        <p:txBody>
          <a:bodyPr vert="horz" lIns="92852" tIns="46426" rIns="92852" bIns="46426"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388620" y="2346964"/>
            <a:ext cx="6995160" cy="6638079"/>
          </a:xfrm>
          <a:prstGeom prst="rect">
            <a:avLst/>
          </a:prstGeom>
        </p:spPr>
        <p:txBody>
          <a:bodyPr vert="horz" lIns="92852" tIns="46426" rIns="92852" bIns="46426"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388620" y="9322649"/>
            <a:ext cx="1813560" cy="535516"/>
          </a:xfrm>
          <a:prstGeom prst="rect">
            <a:avLst/>
          </a:prstGeom>
        </p:spPr>
        <p:txBody>
          <a:bodyPr vert="horz" lIns="92852" tIns="46426" rIns="92852" bIns="46426" rtlCol="0" anchor="ctr"/>
          <a:lstStyle>
            <a:lvl1pPr algn="l">
              <a:defRPr sz="1300">
                <a:solidFill>
                  <a:schemeClr val="tx1">
                    <a:tint val="75000"/>
                  </a:schemeClr>
                </a:solidFill>
              </a:defRPr>
            </a:lvl1pPr>
          </a:lstStyle>
          <a:p>
            <a:fld id="{B499D54E-F190-EA40-9954-1A531BC658FB}" type="datetimeFigureOut">
              <a:rPr lang="en-US" smtClean="0"/>
              <a:pPr/>
              <a:t>2/22/12</a:t>
            </a:fld>
            <a:endParaRPr lang="en-US"/>
          </a:p>
        </p:txBody>
      </p:sp>
      <p:sp>
        <p:nvSpPr>
          <p:cNvPr id="5" name="Footer Placeholder 4"/>
          <p:cNvSpPr>
            <a:spLocks noGrp="1"/>
          </p:cNvSpPr>
          <p:nvPr>
            <p:ph type="ftr" sz="quarter" idx="3"/>
          </p:nvPr>
        </p:nvSpPr>
        <p:spPr>
          <a:xfrm>
            <a:off x="2655571" y="9322649"/>
            <a:ext cx="2461260" cy="535516"/>
          </a:xfrm>
          <a:prstGeom prst="rect">
            <a:avLst/>
          </a:prstGeom>
        </p:spPr>
        <p:txBody>
          <a:bodyPr vert="horz" lIns="92852" tIns="46426" rIns="92852" bIns="46426" rtlCol="0" anchor="ctr"/>
          <a:lstStyle>
            <a:lvl1pPr algn="ctr">
              <a:defRPr sz="13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5570220" y="9322649"/>
            <a:ext cx="1813560" cy="535516"/>
          </a:xfrm>
          <a:prstGeom prst="rect">
            <a:avLst/>
          </a:prstGeom>
        </p:spPr>
        <p:txBody>
          <a:bodyPr vert="horz" lIns="92852" tIns="46426" rIns="92852" bIns="46426" rtlCol="0" anchor="ctr"/>
          <a:lstStyle>
            <a:lvl1pPr algn="r">
              <a:defRPr sz="1300">
                <a:solidFill>
                  <a:schemeClr val="tx1">
                    <a:tint val="75000"/>
                  </a:schemeClr>
                </a:solidFill>
              </a:defRPr>
            </a:lvl1pPr>
          </a:lstStyle>
          <a:p>
            <a:fld id="{77EC1A37-AA48-9E4D-9E68-96EDF3D1AB2F}"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64259" rtl="0" eaLnBrk="1" latinLnBrk="0" hangingPunct="1">
        <a:spcBef>
          <a:spcPct val="0"/>
        </a:spcBef>
        <a:buNone/>
        <a:defRPr sz="4500" kern="1200">
          <a:solidFill>
            <a:schemeClr val="tx1"/>
          </a:solidFill>
          <a:latin typeface="+mj-lt"/>
          <a:ea typeface="+mj-ea"/>
          <a:cs typeface="+mj-cs"/>
        </a:defRPr>
      </a:lvl1pPr>
    </p:titleStyle>
    <p:bodyStyle>
      <a:lvl1pPr marL="348194" indent="-348194" algn="l" defTabSz="464259" rtl="0" eaLnBrk="1" latinLnBrk="0" hangingPunct="1">
        <a:spcBef>
          <a:spcPct val="20000"/>
        </a:spcBef>
        <a:buFont typeface="Arial"/>
        <a:buChar char="•"/>
        <a:defRPr sz="3200" kern="1200">
          <a:solidFill>
            <a:schemeClr val="tx1"/>
          </a:solidFill>
          <a:latin typeface="+mn-lt"/>
          <a:ea typeface="+mn-ea"/>
          <a:cs typeface="+mn-cs"/>
        </a:defRPr>
      </a:lvl1pPr>
      <a:lvl2pPr marL="754421" indent="-290161" algn="l" defTabSz="464259" rtl="0" eaLnBrk="1" latinLnBrk="0" hangingPunct="1">
        <a:spcBef>
          <a:spcPct val="20000"/>
        </a:spcBef>
        <a:buFont typeface="Arial"/>
        <a:buChar char="–"/>
        <a:defRPr sz="2900" kern="1200">
          <a:solidFill>
            <a:schemeClr val="tx1"/>
          </a:solidFill>
          <a:latin typeface="+mn-lt"/>
          <a:ea typeface="+mn-ea"/>
          <a:cs typeface="+mn-cs"/>
        </a:defRPr>
      </a:lvl2pPr>
      <a:lvl3pPr marL="1160647" indent="-232130" algn="l" defTabSz="464259" rtl="0" eaLnBrk="1" latinLnBrk="0" hangingPunct="1">
        <a:spcBef>
          <a:spcPct val="20000"/>
        </a:spcBef>
        <a:buFont typeface="Arial"/>
        <a:buChar char="•"/>
        <a:defRPr sz="2400" kern="1200">
          <a:solidFill>
            <a:schemeClr val="tx1"/>
          </a:solidFill>
          <a:latin typeface="+mn-lt"/>
          <a:ea typeface="+mn-ea"/>
          <a:cs typeface="+mn-cs"/>
        </a:defRPr>
      </a:lvl3pPr>
      <a:lvl4pPr marL="1624906" indent="-232130" algn="l" defTabSz="464259" rtl="0" eaLnBrk="1" latinLnBrk="0" hangingPunct="1">
        <a:spcBef>
          <a:spcPct val="20000"/>
        </a:spcBef>
        <a:buFont typeface="Arial"/>
        <a:buChar char="–"/>
        <a:defRPr sz="2100" kern="1200">
          <a:solidFill>
            <a:schemeClr val="tx1"/>
          </a:solidFill>
          <a:latin typeface="+mn-lt"/>
          <a:ea typeface="+mn-ea"/>
          <a:cs typeface="+mn-cs"/>
        </a:defRPr>
      </a:lvl4pPr>
      <a:lvl5pPr marL="2089164" indent="-232130" algn="l" defTabSz="464259" rtl="0" eaLnBrk="1" latinLnBrk="0" hangingPunct="1">
        <a:spcBef>
          <a:spcPct val="20000"/>
        </a:spcBef>
        <a:buFont typeface="Arial"/>
        <a:buChar char="»"/>
        <a:defRPr sz="2100" kern="1200">
          <a:solidFill>
            <a:schemeClr val="tx1"/>
          </a:solidFill>
          <a:latin typeface="+mn-lt"/>
          <a:ea typeface="+mn-ea"/>
          <a:cs typeface="+mn-cs"/>
        </a:defRPr>
      </a:lvl5pPr>
      <a:lvl6pPr marL="2553423" indent="-232130" algn="l" defTabSz="464259" rtl="0" eaLnBrk="1" latinLnBrk="0" hangingPunct="1">
        <a:spcBef>
          <a:spcPct val="20000"/>
        </a:spcBef>
        <a:buFont typeface="Arial"/>
        <a:buChar char="•"/>
        <a:defRPr sz="2100" kern="1200">
          <a:solidFill>
            <a:schemeClr val="tx1"/>
          </a:solidFill>
          <a:latin typeface="+mn-lt"/>
          <a:ea typeface="+mn-ea"/>
          <a:cs typeface="+mn-cs"/>
        </a:defRPr>
      </a:lvl6pPr>
      <a:lvl7pPr marL="3017682" indent="-232130" algn="l" defTabSz="464259" rtl="0" eaLnBrk="1" latinLnBrk="0" hangingPunct="1">
        <a:spcBef>
          <a:spcPct val="20000"/>
        </a:spcBef>
        <a:buFont typeface="Arial"/>
        <a:buChar char="•"/>
        <a:defRPr sz="2100" kern="1200">
          <a:solidFill>
            <a:schemeClr val="tx1"/>
          </a:solidFill>
          <a:latin typeface="+mn-lt"/>
          <a:ea typeface="+mn-ea"/>
          <a:cs typeface="+mn-cs"/>
        </a:defRPr>
      </a:lvl7pPr>
      <a:lvl8pPr marL="3481941" indent="-232130" algn="l" defTabSz="464259" rtl="0" eaLnBrk="1" latinLnBrk="0" hangingPunct="1">
        <a:spcBef>
          <a:spcPct val="20000"/>
        </a:spcBef>
        <a:buFont typeface="Arial"/>
        <a:buChar char="•"/>
        <a:defRPr sz="2100" kern="1200">
          <a:solidFill>
            <a:schemeClr val="tx1"/>
          </a:solidFill>
          <a:latin typeface="+mn-lt"/>
          <a:ea typeface="+mn-ea"/>
          <a:cs typeface="+mn-cs"/>
        </a:defRPr>
      </a:lvl8pPr>
      <a:lvl9pPr marL="3946200" indent="-232130" algn="l" defTabSz="464259" rtl="0" eaLnBrk="1" latinLnBrk="0" hangingPunct="1">
        <a:spcBef>
          <a:spcPct val="20000"/>
        </a:spcBef>
        <a:buFont typeface="Arial"/>
        <a:buChar char="•"/>
        <a:defRPr sz="2100" kern="1200">
          <a:solidFill>
            <a:schemeClr val="tx1"/>
          </a:solidFill>
          <a:latin typeface="+mn-lt"/>
          <a:ea typeface="+mn-ea"/>
          <a:cs typeface="+mn-cs"/>
        </a:defRPr>
      </a:lvl9pPr>
    </p:bodyStyle>
    <p:otherStyle>
      <a:defPPr>
        <a:defRPr lang="en-US"/>
      </a:defPPr>
      <a:lvl1pPr marL="0" algn="l" defTabSz="464259" rtl="0" eaLnBrk="1" latinLnBrk="0" hangingPunct="1">
        <a:defRPr sz="1800" kern="1200">
          <a:solidFill>
            <a:schemeClr val="tx1"/>
          </a:solidFill>
          <a:latin typeface="+mn-lt"/>
          <a:ea typeface="+mn-ea"/>
          <a:cs typeface="+mn-cs"/>
        </a:defRPr>
      </a:lvl1pPr>
      <a:lvl2pPr marL="464259" algn="l" defTabSz="464259" rtl="0" eaLnBrk="1" latinLnBrk="0" hangingPunct="1">
        <a:defRPr sz="1800" kern="1200">
          <a:solidFill>
            <a:schemeClr val="tx1"/>
          </a:solidFill>
          <a:latin typeface="+mn-lt"/>
          <a:ea typeface="+mn-ea"/>
          <a:cs typeface="+mn-cs"/>
        </a:defRPr>
      </a:lvl2pPr>
      <a:lvl3pPr marL="928517" algn="l" defTabSz="464259" rtl="0" eaLnBrk="1" latinLnBrk="0" hangingPunct="1">
        <a:defRPr sz="1800" kern="1200">
          <a:solidFill>
            <a:schemeClr val="tx1"/>
          </a:solidFill>
          <a:latin typeface="+mn-lt"/>
          <a:ea typeface="+mn-ea"/>
          <a:cs typeface="+mn-cs"/>
        </a:defRPr>
      </a:lvl3pPr>
      <a:lvl4pPr marL="1392776" algn="l" defTabSz="464259" rtl="0" eaLnBrk="1" latinLnBrk="0" hangingPunct="1">
        <a:defRPr sz="1800" kern="1200">
          <a:solidFill>
            <a:schemeClr val="tx1"/>
          </a:solidFill>
          <a:latin typeface="+mn-lt"/>
          <a:ea typeface="+mn-ea"/>
          <a:cs typeface="+mn-cs"/>
        </a:defRPr>
      </a:lvl4pPr>
      <a:lvl5pPr marL="1857035" algn="l" defTabSz="464259" rtl="0" eaLnBrk="1" latinLnBrk="0" hangingPunct="1">
        <a:defRPr sz="1800" kern="1200">
          <a:solidFill>
            <a:schemeClr val="tx1"/>
          </a:solidFill>
          <a:latin typeface="+mn-lt"/>
          <a:ea typeface="+mn-ea"/>
          <a:cs typeface="+mn-cs"/>
        </a:defRPr>
      </a:lvl5pPr>
      <a:lvl6pPr marL="2321294" algn="l" defTabSz="464259" rtl="0" eaLnBrk="1" latinLnBrk="0" hangingPunct="1">
        <a:defRPr sz="1800" kern="1200">
          <a:solidFill>
            <a:schemeClr val="tx1"/>
          </a:solidFill>
          <a:latin typeface="+mn-lt"/>
          <a:ea typeface="+mn-ea"/>
          <a:cs typeface="+mn-cs"/>
        </a:defRPr>
      </a:lvl6pPr>
      <a:lvl7pPr marL="2785553" algn="l" defTabSz="464259" rtl="0" eaLnBrk="1" latinLnBrk="0" hangingPunct="1">
        <a:defRPr sz="1800" kern="1200">
          <a:solidFill>
            <a:schemeClr val="tx1"/>
          </a:solidFill>
          <a:latin typeface="+mn-lt"/>
          <a:ea typeface="+mn-ea"/>
          <a:cs typeface="+mn-cs"/>
        </a:defRPr>
      </a:lvl7pPr>
      <a:lvl8pPr marL="3249811" algn="l" defTabSz="464259" rtl="0" eaLnBrk="1" latinLnBrk="0" hangingPunct="1">
        <a:defRPr sz="1800" kern="1200">
          <a:solidFill>
            <a:schemeClr val="tx1"/>
          </a:solidFill>
          <a:latin typeface="+mn-lt"/>
          <a:ea typeface="+mn-ea"/>
          <a:cs typeface="+mn-cs"/>
        </a:defRPr>
      </a:lvl8pPr>
      <a:lvl9pPr marL="3714070" algn="l" defTabSz="464259"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4" Type="http://schemas.openxmlformats.org/officeDocument/2006/relationships/image" Target="../media/image3.jpeg"/><Relationship Id="rId5" Type="http://schemas.openxmlformats.org/officeDocument/2006/relationships/image" Target="../media/image4.png"/><Relationship Id="rId6" Type="http://schemas.openxmlformats.org/officeDocument/2006/relationships/image" Target="../media/image5.jpeg"/><Relationship Id="rId7" Type="http://schemas.openxmlformats.org/officeDocument/2006/relationships/image" Target="../media/image6.png"/><Relationship Id="rId8" Type="http://schemas.openxmlformats.org/officeDocument/2006/relationships/image" Target="../media/image7.png"/><Relationship Id="rId1" Type="http://schemas.openxmlformats.org/officeDocument/2006/relationships/slideLayout" Target="../slideLayouts/slideLayout1.xml"/><Relationship Id="rId2" Type="http://schemas.openxmlformats.org/officeDocument/2006/relationships/image" Target="../media/image1.jpe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2" name="Picture 1" descr="Fig2_Indiv_Ss.jpg"/>
          <p:cNvPicPr>
            <a:picLocks noChangeAspect="1"/>
          </p:cNvPicPr>
          <p:nvPr/>
        </p:nvPicPr>
        <p:blipFill>
          <a:blip r:embed="rId2">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210721" y="3171187"/>
            <a:ext cx="1948281" cy="1679753"/>
          </a:xfrm>
          <a:prstGeom prst="roundRect">
            <a:avLst>
              <a:gd name="adj" fmla="val 8594"/>
            </a:avLst>
          </a:prstGeom>
          <a:solidFill>
            <a:srgbClr val="FFFFFF">
              <a:shade val="85000"/>
            </a:srgbClr>
          </a:solidFill>
          <a:ln>
            <a:noFill/>
          </a:ln>
          <a:effectLst/>
        </p:spPr>
      </p:pic>
      <p:pic>
        <p:nvPicPr>
          <p:cNvPr id="35" name="Picture 34" descr="DTIsnapshot.jpg"/>
          <p:cNvPicPr>
            <a:picLocks noChangeAspect="1"/>
          </p:cNvPicPr>
          <p:nvPr/>
        </p:nvPicPr>
        <p:blipFill rotWithShape="1">
          <a:blip r:embed="rId3">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rcRect l="13571" t="4038" r="9582" b="5352"/>
          <a:stretch/>
        </p:blipFill>
        <p:spPr>
          <a:xfrm>
            <a:off x="2159001" y="8268796"/>
            <a:ext cx="1936256" cy="1654567"/>
          </a:xfrm>
          <a:prstGeom prst="roundRect">
            <a:avLst>
              <a:gd name="adj" fmla="val 8594"/>
            </a:avLst>
          </a:prstGeom>
          <a:solidFill>
            <a:srgbClr val="FFFFFF">
              <a:shade val="85000"/>
            </a:srgbClr>
          </a:solidFill>
          <a:ln>
            <a:noFill/>
          </a:ln>
          <a:effectLst/>
        </p:spPr>
      </p:pic>
      <p:pic>
        <p:nvPicPr>
          <p:cNvPr id="33" name="Picture 32" descr="mrs.jpg"/>
          <p:cNvPicPr>
            <a:picLocks noChangeAspect="1"/>
          </p:cNvPicPr>
          <p:nvPr/>
        </p:nvPicPr>
        <p:blipFill rotWithShape="1">
          <a:blip r:embed="rId4">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rcRect l="11514" b="3805"/>
          <a:stretch/>
        </p:blipFill>
        <p:spPr>
          <a:xfrm>
            <a:off x="2153868" y="4854579"/>
            <a:ext cx="1933963" cy="1671740"/>
          </a:xfrm>
          <a:prstGeom prst="roundRect">
            <a:avLst>
              <a:gd name="adj" fmla="val 8594"/>
            </a:avLst>
          </a:prstGeom>
          <a:solidFill>
            <a:srgbClr val="FFFFFF">
              <a:shade val="85000"/>
            </a:srgbClr>
          </a:solidFill>
          <a:ln>
            <a:noFill/>
          </a:ln>
          <a:effectLst/>
        </p:spPr>
      </p:pic>
      <p:pic>
        <p:nvPicPr>
          <p:cNvPr id="30" name="Picture 29" descr="1.ThickSlab.png"/>
          <p:cNvPicPr>
            <a:picLocks noChangeAspect="1"/>
          </p:cNvPicPr>
          <p:nvPr/>
        </p:nvPicPr>
        <p:blipFill rotWithShape="1">
          <a:blip r:embed="rId5">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rcRect l="14227" r="15000" b="4518"/>
          <a:stretch/>
        </p:blipFill>
        <p:spPr>
          <a:xfrm>
            <a:off x="232467" y="6557595"/>
            <a:ext cx="1926536" cy="1663748"/>
          </a:xfrm>
          <a:prstGeom prst="roundRect">
            <a:avLst>
              <a:gd name="adj" fmla="val 8594"/>
            </a:avLst>
          </a:prstGeom>
          <a:solidFill>
            <a:srgbClr val="FFFFFF">
              <a:shade val="85000"/>
            </a:srgbClr>
          </a:solidFill>
          <a:ln>
            <a:noFill/>
          </a:ln>
          <a:effectLst/>
        </p:spPr>
      </p:pic>
      <p:pic>
        <p:nvPicPr>
          <p:cNvPr id="29" name="Picture 28" descr="19GW-fetus.jpg"/>
          <p:cNvPicPr>
            <a:picLocks noChangeAspect="1"/>
          </p:cNvPicPr>
          <p:nvPr/>
        </p:nvPicPr>
        <p:blipFill rotWithShape="1">
          <a:blip r:embed="rId6">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rcRect t="5563" b="6279"/>
          <a:stretch/>
        </p:blipFill>
        <p:spPr>
          <a:xfrm>
            <a:off x="2151578" y="1522733"/>
            <a:ext cx="1926536" cy="1648457"/>
          </a:xfrm>
          <a:prstGeom prst="roundRect">
            <a:avLst>
              <a:gd name="adj" fmla="val 8594"/>
            </a:avLst>
          </a:prstGeom>
          <a:solidFill>
            <a:srgbClr val="FFFFFF">
              <a:shade val="85000"/>
            </a:srgbClr>
          </a:solidFill>
          <a:ln>
            <a:noFill/>
          </a:ln>
          <a:effectLst/>
        </p:spPr>
      </p:pic>
      <p:sp>
        <p:nvSpPr>
          <p:cNvPr id="4" name="Rectangle 3"/>
          <p:cNvSpPr/>
          <p:nvPr/>
        </p:nvSpPr>
        <p:spPr>
          <a:xfrm>
            <a:off x="1" y="2"/>
            <a:ext cx="7772400" cy="1303866"/>
          </a:xfrm>
          <a:prstGeom prst="rect">
            <a:avLst/>
          </a:prstGeom>
          <a:solidFill>
            <a:schemeClr val="accent5">
              <a:lumMod val="60000"/>
              <a:lumOff val="40000"/>
            </a:schemeClr>
          </a:solidFill>
          <a:ln>
            <a:noFill/>
          </a:ln>
          <a:effectLst/>
        </p:spPr>
        <p:style>
          <a:lnRef idx="1">
            <a:schemeClr val="accent1"/>
          </a:lnRef>
          <a:fillRef idx="3">
            <a:schemeClr val="accent1"/>
          </a:fillRef>
          <a:effectRef idx="2">
            <a:schemeClr val="accent1"/>
          </a:effectRef>
          <a:fontRef idx="minor">
            <a:schemeClr val="lt1"/>
          </a:fontRef>
        </p:style>
        <p:txBody>
          <a:bodyPr lIns="92852" tIns="46426" rIns="92852" bIns="46426" rtlCol="0" anchor="ctr"/>
          <a:lstStyle/>
          <a:p>
            <a:pPr algn="ctr"/>
            <a:endParaRPr lang="en-US" dirty="0"/>
          </a:p>
        </p:txBody>
      </p:sp>
      <p:sp>
        <p:nvSpPr>
          <p:cNvPr id="5" name="TextBox 4"/>
          <p:cNvSpPr txBox="1"/>
          <p:nvPr/>
        </p:nvSpPr>
        <p:spPr>
          <a:xfrm>
            <a:off x="3291658" y="499768"/>
            <a:ext cx="3788851" cy="524646"/>
          </a:xfrm>
          <a:prstGeom prst="rect">
            <a:avLst/>
          </a:prstGeom>
          <a:noFill/>
        </p:spPr>
        <p:txBody>
          <a:bodyPr wrap="none" lIns="92852" tIns="46426" rIns="92852" bIns="46426" rtlCol="0">
            <a:spAutoFit/>
          </a:bodyPr>
          <a:lstStyle/>
          <a:p>
            <a:r>
              <a:rPr lang="en-US" sz="1400" dirty="0"/>
              <a:t>Postdoctoral Training in Multi-Modal MR Imaging</a:t>
            </a:r>
          </a:p>
          <a:p>
            <a:endParaRPr lang="en-US" sz="1400" dirty="0"/>
          </a:p>
        </p:txBody>
      </p:sp>
      <p:sp>
        <p:nvSpPr>
          <p:cNvPr id="6" name="TextBox 5"/>
          <p:cNvSpPr txBox="1"/>
          <p:nvPr/>
        </p:nvSpPr>
        <p:spPr>
          <a:xfrm>
            <a:off x="4439985" y="781185"/>
            <a:ext cx="2782028" cy="309202"/>
          </a:xfrm>
          <a:prstGeom prst="rect">
            <a:avLst/>
          </a:prstGeom>
          <a:noFill/>
        </p:spPr>
        <p:txBody>
          <a:bodyPr wrap="none" lIns="92852" tIns="46426" rIns="92852" bIns="46426" rtlCol="0">
            <a:spAutoFit/>
          </a:bodyPr>
          <a:lstStyle/>
          <a:p>
            <a:r>
              <a:rPr lang="en-US" sz="1400" dirty="0"/>
              <a:t>Wayne State University, Detroit, MI</a:t>
            </a:r>
          </a:p>
        </p:txBody>
      </p:sp>
      <p:sp>
        <p:nvSpPr>
          <p:cNvPr id="7" name="TextBox 6"/>
          <p:cNvSpPr txBox="1"/>
          <p:nvPr/>
        </p:nvSpPr>
        <p:spPr>
          <a:xfrm>
            <a:off x="2151575" y="154793"/>
            <a:ext cx="5049200" cy="416924"/>
          </a:xfrm>
          <a:prstGeom prst="rect">
            <a:avLst/>
          </a:prstGeom>
          <a:noFill/>
        </p:spPr>
        <p:txBody>
          <a:bodyPr wrap="none" lIns="92852" tIns="46426" rIns="92852" bIns="46426" rtlCol="0">
            <a:spAutoFit/>
          </a:bodyPr>
          <a:lstStyle/>
          <a:p>
            <a:r>
              <a:rPr lang="en-US" sz="2100" dirty="0">
                <a:solidFill>
                  <a:schemeClr val="accent4">
                    <a:lumMod val="50000"/>
                  </a:schemeClr>
                </a:solidFill>
              </a:rPr>
              <a:t>Fetal Magnetic Resonance Imaging Research</a:t>
            </a:r>
          </a:p>
        </p:txBody>
      </p:sp>
      <p:sp>
        <p:nvSpPr>
          <p:cNvPr id="15" name="Rectangle 14"/>
          <p:cNvSpPr/>
          <p:nvPr/>
        </p:nvSpPr>
        <p:spPr>
          <a:xfrm>
            <a:off x="1343378" y="2561169"/>
            <a:ext cx="1247422" cy="1071034"/>
          </a:xfrm>
          <a:prstGeom prst="rect">
            <a:avLst/>
          </a:prstGeom>
          <a:solidFill>
            <a:schemeClr val="accent5">
              <a:lumMod val="40000"/>
              <a:lumOff val="60000"/>
              <a:alpha val="60000"/>
            </a:schemeClr>
          </a:solidFill>
          <a:ln>
            <a:noFill/>
          </a:ln>
          <a:effectLst/>
        </p:spPr>
        <p:style>
          <a:lnRef idx="1">
            <a:schemeClr val="accent1"/>
          </a:lnRef>
          <a:fillRef idx="3">
            <a:schemeClr val="accent1"/>
          </a:fillRef>
          <a:effectRef idx="2">
            <a:schemeClr val="accent1"/>
          </a:effectRef>
          <a:fontRef idx="minor">
            <a:schemeClr val="lt1"/>
          </a:fontRef>
        </p:style>
        <p:txBody>
          <a:bodyPr lIns="92852" tIns="46426" rIns="92852" bIns="46426" rtlCol="0" anchor="ctr"/>
          <a:lstStyle/>
          <a:p>
            <a:pPr algn="ctr"/>
            <a:endParaRPr lang="en-US"/>
          </a:p>
        </p:txBody>
      </p:sp>
      <p:sp>
        <p:nvSpPr>
          <p:cNvPr id="16" name="Rectangle 15"/>
          <p:cNvSpPr/>
          <p:nvPr/>
        </p:nvSpPr>
        <p:spPr>
          <a:xfrm>
            <a:off x="1899923" y="3017520"/>
            <a:ext cx="815622" cy="768350"/>
          </a:xfrm>
          <a:prstGeom prst="rect">
            <a:avLst/>
          </a:prstGeom>
          <a:solidFill>
            <a:schemeClr val="accent6">
              <a:lumMod val="60000"/>
              <a:lumOff val="40000"/>
              <a:alpha val="60000"/>
            </a:schemeClr>
          </a:solidFill>
          <a:ln>
            <a:noFill/>
          </a:ln>
          <a:effectLst/>
        </p:spPr>
        <p:style>
          <a:lnRef idx="1">
            <a:schemeClr val="accent1"/>
          </a:lnRef>
          <a:fillRef idx="3">
            <a:schemeClr val="accent1"/>
          </a:fillRef>
          <a:effectRef idx="2">
            <a:schemeClr val="accent1"/>
          </a:effectRef>
          <a:fontRef idx="minor">
            <a:schemeClr val="lt1"/>
          </a:fontRef>
        </p:style>
        <p:txBody>
          <a:bodyPr lIns="92852" tIns="46426" rIns="92852" bIns="46426" rtlCol="0" anchor="ctr"/>
          <a:lstStyle/>
          <a:p>
            <a:pPr algn="ctr"/>
            <a:endParaRPr lang="en-US"/>
          </a:p>
        </p:txBody>
      </p:sp>
      <p:sp>
        <p:nvSpPr>
          <p:cNvPr id="17" name="Rectangle 16"/>
          <p:cNvSpPr/>
          <p:nvPr/>
        </p:nvSpPr>
        <p:spPr>
          <a:xfrm>
            <a:off x="1899922" y="7411095"/>
            <a:ext cx="1247422" cy="1071034"/>
          </a:xfrm>
          <a:prstGeom prst="rect">
            <a:avLst/>
          </a:prstGeom>
          <a:solidFill>
            <a:schemeClr val="accent6">
              <a:lumMod val="60000"/>
              <a:lumOff val="40000"/>
              <a:alpha val="60000"/>
            </a:schemeClr>
          </a:solidFill>
          <a:ln>
            <a:noFill/>
          </a:ln>
          <a:effectLst/>
        </p:spPr>
        <p:style>
          <a:lnRef idx="1">
            <a:schemeClr val="accent1"/>
          </a:lnRef>
          <a:fillRef idx="3">
            <a:schemeClr val="accent1"/>
          </a:fillRef>
          <a:effectRef idx="2">
            <a:schemeClr val="accent1"/>
          </a:effectRef>
          <a:fontRef idx="minor">
            <a:schemeClr val="lt1"/>
          </a:fontRef>
        </p:style>
        <p:txBody>
          <a:bodyPr lIns="92852" tIns="46426" rIns="92852" bIns="46426" rtlCol="0" anchor="ctr"/>
          <a:lstStyle/>
          <a:p>
            <a:pPr algn="ctr"/>
            <a:endParaRPr lang="en-US"/>
          </a:p>
        </p:txBody>
      </p:sp>
      <p:sp>
        <p:nvSpPr>
          <p:cNvPr id="18" name="Rectangle 17"/>
          <p:cNvSpPr/>
          <p:nvPr/>
        </p:nvSpPr>
        <p:spPr>
          <a:xfrm>
            <a:off x="1640843" y="8097951"/>
            <a:ext cx="815622" cy="768350"/>
          </a:xfrm>
          <a:prstGeom prst="rect">
            <a:avLst/>
          </a:prstGeom>
          <a:solidFill>
            <a:schemeClr val="accent5">
              <a:lumMod val="40000"/>
              <a:lumOff val="60000"/>
              <a:alpha val="60000"/>
            </a:schemeClr>
          </a:solidFill>
          <a:ln>
            <a:noFill/>
          </a:ln>
          <a:effectLst/>
        </p:spPr>
        <p:style>
          <a:lnRef idx="1">
            <a:schemeClr val="accent1"/>
          </a:lnRef>
          <a:fillRef idx="3">
            <a:schemeClr val="accent1"/>
          </a:fillRef>
          <a:effectRef idx="2">
            <a:schemeClr val="accent1"/>
          </a:effectRef>
          <a:fontRef idx="minor">
            <a:schemeClr val="lt1"/>
          </a:fontRef>
        </p:style>
        <p:txBody>
          <a:bodyPr lIns="92852" tIns="46426" rIns="92852" bIns="46426" rtlCol="0" anchor="ctr"/>
          <a:lstStyle/>
          <a:p>
            <a:pPr algn="ctr"/>
            <a:endParaRPr lang="en-US"/>
          </a:p>
        </p:txBody>
      </p:sp>
      <p:sp>
        <p:nvSpPr>
          <p:cNvPr id="19" name="Rectangle 18"/>
          <p:cNvSpPr/>
          <p:nvPr/>
        </p:nvSpPr>
        <p:spPr>
          <a:xfrm>
            <a:off x="3670302" y="6393602"/>
            <a:ext cx="3756660" cy="1173480"/>
          </a:xfrm>
          <a:prstGeom prst="rect">
            <a:avLst/>
          </a:prstGeom>
          <a:solidFill>
            <a:schemeClr val="accent3">
              <a:lumMod val="60000"/>
              <a:lumOff val="40000"/>
              <a:alpha val="80000"/>
            </a:schemeClr>
          </a:solidFill>
          <a:ln>
            <a:noFill/>
          </a:ln>
          <a:effectLst>
            <a:softEdge rad="12700"/>
          </a:effectLst>
        </p:spPr>
        <p:style>
          <a:lnRef idx="1">
            <a:schemeClr val="accent1"/>
          </a:lnRef>
          <a:fillRef idx="3">
            <a:schemeClr val="accent1"/>
          </a:fillRef>
          <a:effectRef idx="2">
            <a:schemeClr val="accent1"/>
          </a:effectRef>
          <a:fontRef idx="minor">
            <a:schemeClr val="lt1"/>
          </a:fontRef>
        </p:style>
        <p:txBody>
          <a:bodyPr lIns="92852" tIns="46426" rIns="92852" bIns="46426" rtlCol="0" anchor="ctr"/>
          <a:lstStyle/>
          <a:p>
            <a:pPr algn="ctr"/>
            <a:endParaRPr lang="en-US"/>
          </a:p>
        </p:txBody>
      </p:sp>
      <p:sp>
        <p:nvSpPr>
          <p:cNvPr id="20" name="Rectangle 19"/>
          <p:cNvSpPr/>
          <p:nvPr/>
        </p:nvSpPr>
        <p:spPr>
          <a:xfrm>
            <a:off x="3972564" y="7292341"/>
            <a:ext cx="3281679" cy="558800"/>
          </a:xfrm>
          <a:prstGeom prst="rect">
            <a:avLst/>
          </a:prstGeom>
          <a:solidFill>
            <a:srgbClr val="739886">
              <a:alpha val="77000"/>
            </a:srgbClr>
          </a:solidFill>
          <a:ln>
            <a:noFill/>
          </a:ln>
          <a:effectLst>
            <a:softEdge rad="12700"/>
          </a:effectLst>
        </p:spPr>
        <p:style>
          <a:lnRef idx="1">
            <a:schemeClr val="accent1"/>
          </a:lnRef>
          <a:fillRef idx="3">
            <a:schemeClr val="accent1"/>
          </a:fillRef>
          <a:effectRef idx="2">
            <a:schemeClr val="accent1"/>
          </a:effectRef>
          <a:fontRef idx="minor">
            <a:schemeClr val="lt1"/>
          </a:fontRef>
        </p:style>
        <p:txBody>
          <a:bodyPr lIns="92852" tIns="46426" rIns="92852" bIns="46426" rtlCol="0" anchor="ctr"/>
          <a:lstStyle/>
          <a:p>
            <a:pPr algn="ctr"/>
            <a:endParaRPr lang="en-US"/>
          </a:p>
        </p:txBody>
      </p:sp>
      <p:sp>
        <p:nvSpPr>
          <p:cNvPr id="21" name="TextBox 20"/>
          <p:cNvSpPr txBox="1"/>
          <p:nvPr/>
        </p:nvSpPr>
        <p:spPr>
          <a:xfrm>
            <a:off x="4159674" y="6449484"/>
            <a:ext cx="2548841" cy="770867"/>
          </a:xfrm>
          <a:prstGeom prst="rect">
            <a:avLst/>
          </a:prstGeom>
          <a:noFill/>
        </p:spPr>
        <p:txBody>
          <a:bodyPr wrap="none" lIns="92852" tIns="46426" rIns="92852" bIns="46426" rtlCol="0">
            <a:spAutoFit/>
          </a:bodyPr>
          <a:lstStyle/>
          <a:p>
            <a:r>
              <a:rPr lang="en-US" sz="1400" dirty="0"/>
              <a:t>Application Deadline:</a:t>
            </a:r>
          </a:p>
          <a:p>
            <a:r>
              <a:rPr lang="en-US" sz="1700" dirty="0"/>
              <a:t>May 7, 2012</a:t>
            </a:r>
          </a:p>
          <a:p>
            <a:r>
              <a:rPr lang="en-US" sz="1300" dirty="0"/>
              <a:t>For a start date in September 2012</a:t>
            </a:r>
          </a:p>
        </p:txBody>
      </p:sp>
      <p:sp>
        <p:nvSpPr>
          <p:cNvPr id="22" name="TextBox 21"/>
          <p:cNvSpPr txBox="1"/>
          <p:nvPr/>
        </p:nvSpPr>
        <p:spPr>
          <a:xfrm>
            <a:off x="3982158" y="7299198"/>
            <a:ext cx="3344051" cy="493868"/>
          </a:xfrm>
          <a:prstGeom prst="rect">
            <a:avLst/>
          </a:prstGeom>
          <a:noFill/>
        </p:spPr>
        <p:txBody>
          <a:bodyPr wrap="square" lIns="92852" tIns="46426" rIns="92852" bIns="46426" rtlCol="0">
            <a:spAutoFit/>
          </a:bodyPr>
          <a:lstStyle/>
          <a:p>
            <a:r>
              <a:rPr lang="en-US" sz="1300" dirty="0"/>
              <a:t>Applications must have a PhD or MD and must be US citizens or permanent residents.</a:t>
            </a:r>
          </a:p>
        </p:txBody>
      </p:sp>
      <p:sp>
        <p:nvSpPr>
          <p:cNvPr id="23" name="TextBox 22"/>
          <p:cNvSpPr txBox="1"/>
          <p:nvPr/>
        </p:nvSpPr>
        <p:spPr>
          <a:xfrm>
            <a:off x="4165556" y="9178292"/>
            <a:ext cx="3119472" cy="493868"/>
          </a:xfrm>
          <a:prstGeom prst="rect">
            <a:avLst/>
          </a:prstGeom>
          <a:noFill/>
        </p:spPr>
        <p:txBody>
          <a:bodyPr wrap="none" lIns="92852" tIns="46426" rIns="92852" bIns="46426" rtlCol="0">
            <a:spAutoFit/>
          </a:bodyPr>
          <a:lstStyle/>
          <a:p>
            <a:r>
              <a:rPr lang="en-US" sz="1300" dirty="0"/>
              <a:t>Inquires to Andrea </a:t>
            </a:r>
            <a:r>
              <a:rPr lang="en-US" sz="1300" dirty="0" err="1"/>
              <a:t>Bedway</a:t>
            </a:r>
            <a:endParaRPr lang="en-US" sz="1300" dirty="0"/>
          </a:p>
          <a:p>
            <a:r>
              <a:rPr lang="en-US" sz="1300" dirty="0"/>
              <a:t>(313)664-2521; </a:t>
            </a:r>
            <a:r>
              <a:rPr lang="en-US" sz="1300" dirty="0" err="1"/>
              <a:t>abedway@med.wayne.edu</a:t>
            </a:r>
            <a:endParaRPr lang="en-US" sz="1300" dirty="0"/>
          </a:p>
        </p:txBody>
      </p:sp>
      <p:sp>
        <p:nvSpPr>
          <p:cNvPr id="24" name="TextBox 23"/>
          <p:cNvSpPr txBox="1"/>
          <p:nvPr/>
        </p:nvSpPr>
        <p:spPr>
          <a:xfrm>
            <a:off x="4173169" y="1404740"/>
            <a:ext cx="2624082" cy="647757"/>
          </a:xfrm>
          <a:prstGeom prst="rect">
            <a:avLst/>
          </a:prstGeom>
          <a:noFill/>
        </p:spPr>
        <p:txBody>
          <a:bodyPr wrap="none" lIns="92852" tIns="46426" rIns="92852" bIns="46426" rtlCol="0">
            <a:spAutoFit/>
          </a:bodyPr>
          <a:lstStyle/>
          <a:p>
            <a:r>
              <a:rPr lang="en-US" dirty="0" smtClean="0"/>
              <a:t>Principal Investigator:</a:t>
            </a:r>
          </a:p>
          <a:p>
            <a:r>
              <a:rPr lang="en-US" dirty="0" smtClean="0"/>
              <a:t>Moriah E. Thomason, PhD</a:t>
            </a:r>
            <a:endParaRPr lang="en-US" dirty="0"/>
          </a:p>
        </p:txBody>
      </p:sp>
      <p:sp>
        <p:nvSpPr>
          <p:cNvPr id="25" name="TextBox 24"/>
          <p:cNvSpPr txBox="1"/>
          <p:nvPr/>
        </p:nvSpPr>
        <p:spPr>
          <a:xfrm>
            <a:off x="4187561" y="2087092"/>
            <a:ext cx="3253794" cy="3140746"/>
          </a:xfrm>
          <a:prstGeom prst="rect">
            <a:avLst/>
          </a:prstGeom>
          <a:noFill/>
        </p:spPr>
        <p:txBody>
          <a:bodyPr wrap="square" lIns="92852" tIns="46426" rIns="92852" bIns="46426" rtlCol="0">
            <a:spAutoFit/>
          </a:bodyPr>
          <a:lstStyle/>
          <a:p>
            <a:r>
              <a:rPr lang="en-US" sz="1100" dirty="0"/>
              <a:t>Postdoctoral position available in the Thomason SCAN laboratory (</a:t>
            </a:r>
            <a:r>
              <a:rPr lang="en-US" sz="1100" b="1" dirty="0" err="1"/>
              <a:t>www.brainnexus.com</a:t>
            </a:r>
            <a:r>
              <a:rPr lang="en-US" sz="1100" dirty="0"/>
              <a:t>) at Wayne State University. Our research examines different aspects of cognition and emotion as a function of psychiatric health, risk for psychological disorder, developmental stage, and genetic polymorphisms. Research focuses on brain development in the human fetal period, childhood and adolescence and utilizes fMRI, functional connectivity (FC), DTI, MRS and perfusion approaches. The position includes ample RA support and collaborations with graduate students and faculty. The ideal candidate will have several of the following qualifications: (1) background in developmental neuroscience research; (2) experience in </a:t>
            </a:r>
            <a:r>
              <a:rPr lang="en-US" sz="1100" dirty="0" err="1"/>
              <a:t>fMRI</a:t>
            </a:r>
            <a:r>
              <a:rPr lang="en-US" sz="1100" dirty="0"/>
              <a:t> (e.g., SPM, FSL), FC or DTI; (3) programming skills (e.g., </a:t>
            </a:r>
            <a:r>
              <a:rPr lang="en-US" sz="1100" dirty="0" err="1"/>
              <a:t>Matlab</a:t>
            </a:r>
            <a:r>
              <a:rPr lang="en-US" sz="1100" dirty="0"/>
              <a:t>, x11); (4) expertise in statistics; and (5) a promising publication record. Send a statement of research interests and a CV.</a:t>
            </a:r>
          </a:p>
        </p:txBody>
      </p:sp>
      <p:pic>
        <p:nvPicPr>
          <p:cNvPr id="26" name="Picture 25" descr="scanlab_logo.png"/>
          <p:cNvPicPr>
            <a:picLocks noChangeAspect="1"/>
          </p:cNvPicPr>
          <p:nvPr/>
        </p:nvPicPr>
        <p:blipFill>
          <a:blip r:embed="rId7">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232383" y="208900"/>
            <a:ext cx="909490" cy="909700"/>
          </a:xfrm>
          <a:prstGeom prst="rect">
            <a:avLst/>
          </a:prstGeom>
        </p:spPr>
      </p:pic>
      <p:pic>
        <p:nvPicPr>
          <p:cNvPr id="27" name="Picture 26" descr="WSU_seal.png"/>
          <p:cNvPicPr>
            <a:picLocks noChangeAspect="1"/>
          </p:cNvPicPr>
          <p:nvPr/>
        </p:nvPicPr>
        <p:blipFill>
          <a:blip r:embed="rId8">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6265592" y="8058380"/>
            <a:ext cx="1318957" cy="1408179"/>
          </a:xfrm>
          <a:prstGeom prst="rect">
            <a:avLst/>
          </a:prstGeom>
        </p:spPr>
      </p:pic>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582</TotalTime>
  <Words>241</Words>
  <Application>Microsoft Macintosh PowerPoint</Application>
  <PresentationFormat>Custom</PresentationFormat>
  <Paragraphs>12</Paragraphs>
  <Slides>1</Slides>
  <Notes>0</Notes>
  <HiddenSlides>0</HiddenSlides>
  <MMClips>0</MMClips>
  <ScaleCrop>false</ScaleCrop>
  <HeadingPairs>
    <vt:vector size="4" baseType="variant">
      <vt:variant>
        <vt:lpstr>Design Template</vt:lpstr>
      </vt:variant>
      <vt:variant>
        <vt:i4>1</vt:i4>
      </vt:variant>
      <vt:variant>
        <vt:lpstr>Slide Titles</vt:lpstr>
      </vt:variant>
      <vt:variant>
        <vt:i4>1</vt:i4>
      </vt:variant>
    </vt:vector>
  </HeadingPairs>
  <TitlesOfParts>
    <vt:vector size="2" baseType="lpstr">
      <vt:lpstr>Office Theme</vt:lpstr>
      <vt:lpstr>Slide 1</vt:lpstr>
    </vt:vector>
  </TitlesOfParts>
  <Company>Stanford University</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Moriah Thomason</dc:creator>
  <cp:lastModifiedBy>Moriah Thomason</cp:lastModifiedBy>
  <cp:revision>13</cp:revision>
  <cp:lastPrinted>2012-02-19T17:09:50Z</cp:lastPrinted>
  <dcterms:created xsi:type="dcterms:W3CDTF">2012-02-22T16:59:41Z</dcterms:created>
  <dcterms:modified xsi:type="dcterms:W3CDTF">2012-02-22T17:15:45Z</dcterms:modified>
</cp:coreProperties>
</file>