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DE359-C1D2-BC0D-8BF7-F0FFF8829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B5300D-9549-66B9-E7CB-8377646032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43D44-C11F-E46D-E743-7F635AE61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0F9D9-7A35-41EF-6D70-A638DA5E6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9B1B4-CC3D-242E-9A33-2EC7257B8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64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F600-812A-CAB0-33CA-06440B8BC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F2EB9D-44CB-EC50-C936-AFA0DFA58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392BF-12AC-4985-4F74-8C7C15749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5E099-F15C-536F-05E2-CFC0F8A5E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DBB54-7563-28B0-E1D6-48FEC3BF6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0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493089-3186-5921-251C-1851D008D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77B6BC-B74F-753A-6F79-BEDE3FD2A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3DF5F-8E87-9217-53C2-334967926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AB59B-979C-F97F-0821-527B06BBB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5CAF1-FDA2-4ACD-8457-45371E3C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8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53BE-9D44-A2F8-CD6D-A6FCEEF6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A2E11-1895-16AE-B272-1EEFFA605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3E365-9AAB-5EAE-F410-C6F5D611E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B0828-6FD2-5687-80B4-E70B2005D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894A4-5340-F43F-81EF-206BD8122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44698-D03B-9968-FE03-0662346FA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C1E33-203B-91EF-77A0-6298A01C9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80390-D126-FD64-64D3-52ED18B2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D19E2-60A2-80D3-1231-51640DD71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91B45-0CA2-9951-F9D6-693506AAB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7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F0A27-0BA8-E864-771B-2D9EDA312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F457C-6A71-543E-EDE2-7306F5682E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EF36E4-2116-9AF1-B805-EB782BAD5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1A7AC2-3F8E-4D03-61AC-DB4C2EA6A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7DED7-37FE-3C9B-E6B4-63142D6DF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4D2AD-2B11-538A-BE56-C3D56ABC3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2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F1928-B7BD-B393-9E11-1002D2FF8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C7819-4F6A-39CB-2CAA-644D47A17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A295C-CC49-3D24-2A99-953F1034D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451802-EADE-CC4C-239A-76701F3EBD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E126E9-7FCC-D985-4DE0-5E8251B861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947B71-E8C1-A35A-6543-7D70B04E4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474F48-4281-7EF9-0819-641AC5602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154392-2300-F14F-9E05-9ED4B009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0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DB014-0F1F-20AD-19B8-436CD9FB4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02F44A-5E82-4D95-47D2-FEFD5E1D2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CEAA5-125C-EDC1-AA90-E14F7BC43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F8910-6D46-5B6D-E87B-37817C5B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3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86E1B4-6929-F012-655B-5AC44C8F2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961CD2-F7B9-48B9-C576-FC4FB2062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CC791-7AAC-E391-B48A-D8EB874B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14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1FB38-14E2-3EFE-8706-67771A9E2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D7938-7B3F-F36A-A53F-37AF42C43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9E733-2411-5395-3E85-28412FC88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F8F8F-9C97-9AD2-0C28-37C0D9C1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EF8EB1-76EC-24E2-BB8C-7E63CD946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981D1-9879-2EC2-C42C-798137DCE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1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C5EA3-A421-85A0-D275-E9383CBF8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55AA10-44A2-68C5-9B34-8F8CA6CFA4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8D0B6-85A4-E8FC-0EDB-16CE44D24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52DEA-9A10-3527-A296-7324B615B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78326-5750-AE13-790B-562501B96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B69D2A-3B5F-9FE9-09DC-92E200EC3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25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B3A8BD-276E-E429-29BC-BC1D1DD2C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D2895-A833-AD32-9999-FA3D019EF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BDB0-450F-1A85-1772-13A72E944A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F43E-905E-440D-BFAC-E954B852E52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9C1E0-D7E4-32B0-4975-40150B15D0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92C03-A2C2-F3BF-1B6A-6D6158E5B7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A55EC-946B-4EF5-A79A-E4CECEF99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7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96F4A25B-28E1-B69C-3D02-91193177E0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333"/>
            <a:ext cx="12192000" cy="678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528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229B2743-6C69-1DA3-6CC3-E8A3A7148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8701"/>
            <a:ext cx="12192000" cy="5980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3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Lin,Tian</dc:creator>
  <cp:lastModifiedBy>Lin,Tian</cp:lastModifiedBy>
  <cp:revision>1</cp:revision>
  <dcterms:created xsi:type="dcterms:W3CDTF">2023-11-16T15:25:11Z</dcterms:created>
  <dcterms:modified xsi:type="dcterms:W3CDTF">2023-11-16T15:26:40Z</dcterms:modified>
</cp:coreProperties>
</file>