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57" r:id="rId4"/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94"/>
  </p:normalViewPr>
  <p:slideViewPr>
    <p:cSldViewPr snapToGrid="0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09008-EAD8-5CC3-920A-6CE7C56E2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F1777-FBD8-7FFB-ECA8-F475530DC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E8783-53BA-D41E-4A15-633DF442B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8067-72C4-B445-9F84-071531729539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CFBBA-8B3A-3A10-1193-D206D8B11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238C0-79B1-392B-2F4A-19B5D71E5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526A-0584-564B-9C52-F94E7748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3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D9658-9BEC-A877-CD1E-7AF649AA3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B44FAD-9BF4-2168-503D-98A670EE9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57CDB-1B26-E3AD-72EF-9766EEB35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8067-72C4-B445-9F84-071531729539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04473-55DF-A19D-4629-F1212EB8F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2FD1B-3808-8C33-F737-7C90A659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526A-0584-564B-9C52-F94E7748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7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32F13A-2315-D673-880D-8407A2BED5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5FF29-D40D-4868-2C87-FCD648DC6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1D43E-686D-A55B-4FBC-488158FF9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8067-72C4-B445-9F84-071531729539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4E0DC-751B-1D5D-BD75-9E84154BB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9A1BC-36DA-735A-3654-680981939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526A-0584-564B-9C52-F94E7748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5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182FF-69A6-F89E-4DE3-EC41AC057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C2DEB-5413-DA19-D96A-148FECC27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304C2-5044-CD59-EC8C-C1C8ADB94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8067-72C4-B445-9F84-071531729539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88D5D-807C-4230-6411-DA969271A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BACF5-9EE1-A8A7-C458-A81FA940F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526A-0584-564B-9C52-F94E7748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3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282C4-31F3-BD0D-F84B-1CFA5CC12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57493-B8CC-F7E4-A6E8-77A10CB62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C427A-FD6A-D5E8-41D8-FB124FB6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8067-72C4-B445-9F84-071531729539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7F65A-0B52-1807-AADE-08EAE168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04152-EDD0-4F18-A3DD-7F86BF993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526A-0584-564B-9C52-F94E7748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89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421EC-4464-19F4-1DC2-C7976B57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D2CB6-D07F-54FA-EBE7-9E506446A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6BE877-6DDC-C7D2-1F28-E87142F85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1786B-68AB-DA21-4842-9AFA424C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8067-72C4-B445-9F84-071531729539}" type="datetimeFigureOut">
              <a:rPr lang="en-US" smtClean="0"/>
              <a:t>1/23/24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5A52C-1AB7-4C86-7565-F03F145BA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4A0DB-5AE9-F728-1F03-9A78E3BE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526A-0584-564B-9C52-F94E7748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4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3B529-503F-3F76-889E-6E1B8752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AB8EF-2531-3081-C10C-1048C0FA7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DCC85-1DBF-7E40-AB32-B6EDE0B4D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B32DF8-D1C1-8EC3-1C99-BCF75D2535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5D506C-ED6B-159A-3491-4601B0A640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D02B05-8B15-D331-FEA4-DDA067B11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8067-72C4-B445-9F84-071531729539}" type="datetimeFigureOut">
              <a:rPr lang="en-US" smtClean="0"/>
              <a:t>1/23/24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DE6F83-9CAD-568F-7F0A-E7D21416A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301C9B-45F2-FA18-A626-5654ECB95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526A-0584-564B-9C52-F94E7748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44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E9C57-0B0B-08A9-343E-A1D659287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18DCD9-2A60-457B-89B2-C6F646F32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8067-72C4-B445-9F84-071531729539}" type="datetimeFigureOut">
              <a:rPr lang="en-US" smtClean="0"/>
              <a:t>1/23/24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49B01B-529B-D944-E919-2EF41445B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F44AFA-ED5C-F48E-35D2-38EE95E2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526A-0584-564B-9C52-F94E7748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07666C-F4B0-1F93-9894-754BDE1EC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8067-72C4-B445-9F84-071531729539}" type="datetimeFigureOut">
              <a:rPr lang="en-US" smtClean="0"/>
              <a:t>1/23/24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164000-80E9-5C6C-3377-EDD13C924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089BD-5FD9-F8F1-AEE2-FF0C50723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526A-0584-564B-9C52-F94E7748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9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DEB16-08AF-1C59-A9F4-B35BF93EB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EBC49-4D36-D624-9E53-EEA894F39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298CCF-B2B9-EB24-BC80-36C5439D2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E71D2-6A39-A93D-0159-875B0FE32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8067-72C4-B445-9F84-071531729539}" type="datetimeFigureOut">
              <a:rPr lang="en-US" smtClean="0"/>
              <a:t>1/23/24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D4D637-6D73-1410-E079-CD60592B4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61E0E-1C2C-31CC-1B02-94B04EB55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526A-0584-564B-9C52-F94E7748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4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0F4C4-ECAF-0394-8C29-42326566C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98BBC6-3C72-D57D-BEEE-2CD099B9D6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6A462-8755-0936-F78F-17457EB93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AFF19-1A30-668F-39AE-58D7039CF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8067-72C4-B445-9F84-071531729539}" type="datetimeFigureOut">
              <a:rPr lang="en-US" smtClean="0"/>
              <a:t>1/23/24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A6197-CF89-A2DD-6D34-5295275EA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F48E4-61B6-5E09-932C-6CB893D5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526A-0584-564B-9C52-F94E7748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7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69D894-5B32-F218-8AEA-D9B7CF039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528D4-5E4E-C944-A0A4-489DD01C0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F2E89-AEF0-9B3A-F978-1EBFBE5BB1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F8067-72C4-B445-9F84-071531729539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F4BCD-DBD8-1C59-E840-4AF6D136F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03DD8-4A39-C417-3C16-151775394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8526A-0584-564B-9C52-F94E7748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2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CFD76-C82A-AAA2-2DAC-DA8A6DC30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project (resting-state in adolescents) </a:t>
            </a:r>
          </a:p>
        </p:txBody>
      </p:sp>
      <p:pic>
        <p:nvPicPr>
          <p:cNvPr id="4" name="Picture 3" descr="A graph of different colored squares&#10;&#10;Description automatically generated">
            <a:extLst>
              <a:ext uri="{FF2B5EF4-FFF2-40B4-BE49-F238E27FC236}">
                <a16:creationId xmlns:a16="http://schemas.microsoft.com/office/drawing/2014/main" id="{B2DF9D3E-5762-7CB7-7F2F-6376408631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55" y="1271873"/>
            <a:ext cx="7447754" cy="558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17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8B5DF-B200-396A-FE0B-50C94B48F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4153"/>
            <a:ext cx="10515600" cy="1325563"/>
          </a:xfrm>
        </p:spPr>
        <p:txBody>
          <a:bodyPr/>
          <a:lstStyle/>
          <a:p>
            <a:r>
              <a:rPr lang="en-US" dirty="0"/>
              <a:t>Current project (task-based in adolescents)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80FCB-B2DD-45F3-5935-4297D409C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978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FE8AE-9EEC-A9E7-CA19-B32175270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1BA5570-4F87-B28E-D105-CF8D9E005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6946" y="3362000"/>
            <a:ext cx="5222329" cy="3396696"/>
          </a:xfr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AABD4775-26C4-8DC1-95BF-4131F4281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2" y="3362000"/>
            <a:ext cx="5320713" cy="3370464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42400967-8521-89C8-CA14-106D19D3F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946" y="0"/>
            <a:ext cx="5222329" cy="3296222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2D489D35-229D-8389-AEE5-455FD93F3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38" y="365124"/>
            <a:ext cx="4332176" cy="21743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A4CDC78-DD09-1036-C913-8F898CF7E930}"/>
              </a:ext>
            </a:extLst>
          </p:cNvPr>
          <p:cNvSpPr txBox="1"/>
          <p:nvPr/>
        </p:nvSpPr>
        <p:spPr>
          <a:xfrm>
            <a:off x="3240858" y="909447"/>
            <a:ext cx="17789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RETROICOR- breath belt AND </a:t>
            </a:r>
          </a:p>
          <a:p>
            <a:r>
              <a:rPr lang="en-US" dirty="0">
                <a:solidFill>
                  <a:schemeClr val="bg1"/>
                </a:solidFill>
              </a:rPr>
              <a:t>BUTTON PRESSES REGRESSED OUT</a:t>
            </a:r>
          </a:p>
        </p:txBody>
      </p:sp>
    </p:spTree>
    <p:extLst>
      <p:ext uri="{BB962C8B-B14F-4D97-AF65-F5344CB8AC3E}">
        <p14:creationId xmlns:p14="http://schemas.microsoft.com/office/powerpoint/2010/main" val="3103911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5E4C82D-4839-2743-F8BC-52210BC316F8}"/>
              </a:ext>
            </a:extLst>
          </p:cNvPr>
          <p:cNvGrpSpPr/>
          <p:nvPr/>
        </p:nvGrpSpPr>
        <p:grpSpPr>
          <a:xfrm>
            <a:off x="163957" y="2428874"/>
            <a:ext cx="911734" cy="3092251"/>
            <a:chOff x="163957" y="2428874"/>
            <a:chExt cx="911734" cy="3092251"/>
          </a:xfrm>
        </p:grpSpPr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EA7D96BB-A335-00C9-AE0B-3F704A0887DF}"/>
                </a:ext>
              </a:extLst>
            </p:cNvPr>
            <p:cNvSpPr/>
            <p:nvPr/>
          </p:nvSpPr>
          <p:spPr>
            <a:xfrm>
              <a:off x="699453" y="2428874"/>
              <a:ext cx="376238" cy="827087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FBD4F0-3493-0405-EF0E-3F9C649E40F6}"/>
                </a:ext>
              </a:extLst>
            </p:cNvPr>
            <p:cNvSpPr txBox="1"/>
            <p:nvPr/>
          </p:nvSpPr>
          <p:spPr>
            <a:xfrm>
              <a:off x="175969" y="2657752"/>
              <a:ext cx="451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SN</a:t>
              </a:r>
            </a:p>
          </p:txBody>
        </p: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C1D2BB48-D172-E8E6-A55B-A254DA0E0C82}"/>
                </a:ext>
              </a:extLst>
            </p:cNvPr>
            <p:cNvSpPr/>
            <p:nvPr/>
          </p:nvSpPr>
          <p:spPr>
            <a:xfrm>
              <a:off x="699453" y="3476806"/>
              <a:ext cx="376238" cy="130510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95493A-23AE-106A-E15B-7FC9C6D55D73}"/>
                </a:ext>
              </a:extLst>
            </p:cNvPr>
            <p:cNvSpPr txBox="1"/>
            <p:nvPr/>
          </p:nvSpPr>
          <p:spPr>
            <a:xfrm>
              <a:off x="175969" y="3914028"/>
              <a:ext cx="6226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CEN</a:t>
              </a:r>
            </a:p>
          </p:txBody>
        </p:sp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8C48D3C8-B9D9-0C82-919B-E66EC10F69A5}"/>
                </a:ext>
              </a:extLst>
            </p:cNvPr>
            <p:cNvSpPr/>
            <p:nvPr/>
          </p:nvSpPr>
          <p:spPr>
            <a:xfrm>
              <a:off x="699453" y="4919205"/>
              <a:ext cx="376238" cy="60192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150EEF5-FB3D-47B3-9E0F-C2DEECCB142A}"/>
                </a:ext>
              </a:extLst>
            </p:cNvPr>
            <p:cNvSpPr txBox="1"/>
            <p:nvPr/>
          </p:nvSpPr>
          <p:spPr>
            <a:xfrm>
              <a:off x="163957" y="5029619"/>
              <a:ext cx="796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DMN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E3B0FD3-9036-E9FC-ED35-0B83C95F7E58}"/>
              </a:ext>
            </a:extLst>
          </p:cNvPr>
          <p:cNvSpPr txBox="1"/>
          <p:nvPr/>
        </p:nvSpPr>
        <p:spPr>
          <a:xfrm>
            <a:off x="1794076" y="1284790"/>
            <a:ext cx="321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filtering, detrending, or </a:t>
            </a:r>
            <a:r>
              <a:rPr lang="en-US" dirty="0" err="1"/>
              <a:t>despiking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6D6F05-29FF-31E7-B01C-F5DF4E0518A7}"/>
              </a:ext>
            </a:extLst>
          </p:cNvPr>
          <p:cNvSpPr txBox="1"/>
          <p:nvPr/>
        </p:nvSpPr>
        <p:spPr>
          <a:xfrm>
            <a:off x="7180164" y="1284790"/>
            <a:ext cx="3217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filtering, detrending, or </a:t>
            </a:r>
            <a:r>
              <a:rPr lang="en-US" dirty="0" err="1"/>
              <a:t>despiking</a:t>
            </a:r>
            <a:r>
              <a:rPr lang="en-US" dirty="0"/>
              <a:t> – higher </a:t>
            </a:r>
            <a:r>
              <a:rPr lang="en-US" dirty="0" err="1"/>
              <a:t>intranetwork</a:t>
            </a:r>
            <a:r>
              <a:rPr lang="en-US" dirty="0"/>
              <a:t> correlations</a:t>
            </a:r>
          </a:p>
        </p:txBody>
      </p:sp>
      <p:pic>
        <p:nvPicPr>
          <p:cNvPr id="22" name="Picture 21" descr="A diagram of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1A988CC8-9191-4B08-B772-D058CFE50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137" y="2107266"/>
            <a:ext cx="5310474" cy="3982856"/>
          </a:xfrm>
          <a:prstGeom prst="rect">
            <a:avLst/>
          </a:prstGeom>
        </p:spPr>
      </p:pic>
      <p:pic>
        <p:nvPicPr>
          <p:cNvPr id="24" name="Picture 23" descr="A diagram of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6157F60C-AA49-B62D-D98F-A82368427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312" y="2107266"/>
            <a:ext cx="5277316" cy="39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35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43</Words>
  <Application>Microsoft Macintosh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Previous project (resting-state in adolescents) </vt:lpstr>
      <vt:lpstr>Current project (task-based in adolescents)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Isaac N Treves</dc:creator>
  <cp:lastModifiedBy>Isaac N Treves</cp:lastModifiedBy>
  <cp:revision>4</cp:revision>
  <dcterms:created xsi:type="dcterms:W3CDTF">2024-01-23T19:26:44Z</dcterms:created>
  <dcterms:modified xsi:type="dcterms:W3CDTF">2024-01-24T14:46:09Z</dcterms:modified>
</cp:coreProperties>
</file>