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628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20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198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814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23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68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933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076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886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06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85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C7504-FEB8-4B98-A5D9-D9BD07EBEB04}" type="datetimeFigureOut">
              <a:rPr lang="de-DE" smtClean="0"/>
              <a:t>23.10.2017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A06F8-510D-4861-80D5-7B92F0B2A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51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1. </a:t>
            </a:r>
            <a:r>
              <a:rPr lang="de-DE" b="1" dirty="0" err="1" smtClean="0"/>
              <a:t>Heterogeneity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30" y="1690688"/>
            <a:ext cx="10278954" cy="4958537"/>
          </a:xfrm>
        </p:spPr>
      </p:pic>
    </p:spTree>
    <p:extLst>
      <p:ext uri="{BB962C8B-B14F-4D97-AF65-F5344CB8AC3E}">
        <p14:creationId xmlns:p14="http://schemas.microsoft.com/office/powerpoint/2010/main" val="283676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 smtClean="0"/>
              <a:t>2. </a:t>
            </a:r>
            <a:r>
              <a:rPr lang="de-DE" b="1" dirty="0" err="1" smtClean="0"/>
              <a:t>voxels</a:t>
            </a:r>
            <a:endParaRPr lang="de-DE" b="1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185" y="1941252"/>
            <a:ext cx="9549629" cy="4727030"/>
          </a:xfrm>
        </p:spPr>
      </p:pic>
    </p:spTree>
    <p:extLst>
      <p:ext uri="{BB962C8B-B14F-4D97-AF65-F5344CB8AC3E}">
        <p14:creationId xmlns:p14="http://schemas.microsoft.com/office/powerpoint/2010/main" val="6555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Breitbild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1. Heterogeneity</vt:lpstr>
      <vt:lpstr>2. voxels</vt:lpstr>
    </vt:vector>
  </TitlesOfParts>
  <Company>FU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Lars Schulze</dc:creator>
  <cp:lastModifiedBy>Lars Schulze</cp:lastModifiedBy>
  <cp:revision>3</cp:revision>
  <dcterms:created xsi:type="dcterms:W3CDTF">2017-10-23T08:03:42Z</dcterms:created>
  <dcterms:modified xsi:type="dcterms:W3CDTF">2017-10-23T08:21:19Z</dcterms:modified>
</cp:coreProperties>
</file>